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 snapToGrid="0">
      <p:cViewPr varScale="1">
        <p:scale>
          <a:sx n="91" d="100"/>
          <a:sy n="91" d="100"/>
        </p:scale>
        <p:origin x="70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6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6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fad4ca76b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fad4ca76b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fad4ca76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fad4ca76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history.com/topics/africa/apartheid#&amp;gid=ci0245618b100025ab&amp;pid=photo-gallery-apartheid-getty-2664162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britannica.com/topic/apartheid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britannica.com/topic/apartheid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outadventures.com/gay-travel-blog/apartheid-in-south-afric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sowetanlive.co.za/news/south-africa/2013-12-10-recalling-life-under-apartheid-in-s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Apartheid Images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511800" y="52360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450" y="523600"/>
            <a:ext cx="6406275" cy="40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/>
        </p:nvSpPr>
        <p:spPr>
          <a:xfrm>
            <a:off x="2547509" y="4554000"/>
            <a:ext cx="6250500" cy="65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https://www.history.com/topics/africa/apartheid#&amp;gid=ci0245618b100025ab&amp;pid=photo-gallery-apartheid-getty-2664162</a:t>
            </a:r>
            <a:endParaRPr sz="9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/>
          <p:cNvPicPr preferRelativeResize="0"/>
          <p:nvPr/>
        </p:nvPicPr>
        <p:blipFill rotWithShape="1">
          <a:blip r:embed="rId4">
            <a:alphaModFix/>
          </a:blip>
          <a:srcRect l="-5730" t="5213" r="5729" b="30182"/>
          <a:stretch/>
        </p:blipFill>
        <p:spPr>
          <a:xfrm>
            <a:off x="1375700" y="585200"/>
            <a:ext cx="6426825" cy="39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5769600" y="4544825"/>
            <a:ext cx="2862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 dirty="0">
                <a:solidFill>
                  <a:schemeClr val="hlink"/>
                </a:solidFill>
                <a:hlinkClick r:id="rId5"/>
              </a:rPr>
              <a:t>https://www.britannica.com/topic/apartheid</a:t>
            </a:r>
            <a:endParaRPr sz="900" u="sng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450" y="704850"/>
            <a:ext cx="640627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/>
        </p:nvSpPr>
        <p:spPr>
          <a:xfrm>
            <a:off x="5632200" y="4538550"/>
            <a:ext cx="3000000" cy="65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 dirty="0">
                <a:solidFill>
                  <a:schemeClr val="hlink"/>
                </a:solidFill>
                <a:hlinkClick r:id="rId5"/>
              </a:rPr>
              <a:t>https://www.britannica.com/topic/apartheid</a:t>
            </a:r>
            <a:endParaRPr sz="900" u="sng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4506975" y="4651375"/>
            <a:ext cx="41319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u="sng" dirty="0">
                <a:solidFill>
                  <a:schemeClr val="hlink"/>
                </a:solidFill>
                <a:hlinkClick r:id="rId4"/>
              </a:rPr>
              <a:t>https://www.outadventures.com/gay-travel-blog/apartheid-in-south-africa/</a:t>
            </a:r>
            <a:endParaRPr sz="9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u="sng" dirty="0">
              <a:solidFill>
                <a:schemeClr val="hlink"/>
              </a:solidFill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5450" y="662000"/>
            <a:ext cx="640627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3572725" y="4651375"/>
            <a:ext cx="51423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https://www.sowetanlive.co.za/news/south-africa/2013-12-10-recalling-life-under-apartheid-in-sa/</a:t>
            </a:r>
            <a:endParaRPr sz="9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u="sng">
              <a:solidFill>
                <a:schemeClr val="hlink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5">
            <a:alphaModFix/>
          </a:blip>
          <a:srcRect l="37102"/>
          <a:stretch/>
        </p:blipFill>
        <p:spPr>
          <a:xfrm>
            <a:off x="2279150" y="677575"/>
            <a:ext cx="4558324" cy="38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(16:9)</PresentationFormat>
  <Paragraphs>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Corbel</vt:lpstr>
      <vt:lpstr>Calibri</vt:lpstr>
      <vt:lpstr>Arial</vt:lpstr>
      <vt:lpstr>Simple Light</vt:lpstr>
      <vt:lpstr>Ecology 16x9</vt:lpstr>
      <vt:lpstr> Apartheid Images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Apartheid Images </dc:title>
  <cp:lastModifiedBy>KN</cp:lastModifiedBy>
  <cp:revision>1</cp:revision>
  <dcterms:modified xsi:type="dcterms:W3CDTF">2021-06-14T09:58:19Z</dcterms:modified>
</cp:coreProperties>
</file>