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66" r:id="rId2"/>
    <p:sldId id="268" r:id="rId3"/>
    <p:sldId id="267" r:id="rId4"/>
    <p:sldId id="269" r:id="rId5"/>
    <p:sldId id="271" r:id="rId6"/>
  </p:sldIdLst>
  <p:sldSz cx="9144000" cy="5143500" type="screen16x9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F2EB"/>
    <a:srgbClr val="F1FDFD"/>
    <a:srgbClr val="FFCC99"/>
    <a:srgbClr val="FFFF99"/>
    <a:srgbClr val="FFFF66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49" autoAdjust="0"/>
    <p:restoredTop sz="94660"/>
  </p:normalViewPr>
  <p:slideViewPr>
    <p:cSldViewPr snapToGrid="0">
      <p:cViewPr varScale="1">
        <p:scale>
          <a:sx n="90" d="100"/>
          <a:sy n="90" d="100"/>
        </p:scale>
        <p:origin x="2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08DBEF-147D-406D-B6A0-B94925C2B55D}" type="datetimeFigureOut">
              <a:rPr lang="en-ZA" smtClean="0"/>
              <a:t>2023/03/06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73088" y="1336675"/>
            <a:ext cx="6413500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BC5A5-B47D-4DD5-9888-2796BC135F33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45532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cef9bf3de5_2_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5" name="Google Shape;155;gcef9bf3de5_2_64:notes"/>
          <p:cNvSpPr txBox="1">
            <a:spLocks noGrp="1"/>
          </p:cNvSpPr>
          <p:nvPr>
            <p:ph type="body" idx="1"/>
          </p:nvPr>
        </p:nvSpPr>
        <p:spPr>
          <a:xfrm>
            <a:off x="914400" y="3300413"/>
            <a:ext cx="7315200" cy="27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gcef9bf3de5_2_64:notes"/>
          <p:cNvSpPr txBox="1">
            <a:spLocks noGrp="1"/>
          </p:cNvSpPr>
          <p:nvPr>
            <p:ph type="sldNum" idx="12"/>
          </p:nvPr>
        </p:nvSpPr>
        <p:spPr>
          <a:xfrm>
            <a:off x="5179484" y="6513910"/>
            <a:ext cx="3962400" cy="34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cef9bf3de5_4_1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cef9bf3de5_4_114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77530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cef9bf3de5_4_1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cef9bf3de5_4_114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cef9bf3de5_4_1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cef9bf3de5_4_114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93720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cef9bf3de5_4_1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cef9bf3de5_4_114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06819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4400" b="0" strike="noStrike" spc="-1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4400" b="0" strike="noStrike" spc="-1"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3239640" y="120348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6022080" y="120348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42" name="PlaceHolder 6"/>
          <p:cNvSpPr>
            <a:spLocks noGrp="1"/>
          </p:cNvSpPr>
          <p:nvPr>
            <p:ph type="body"/>
          </p:nvPr>
        </p:nvSpPr>
        <p:spPr>
          <a:xfrm>
            <a:off x="3239640" y="276192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43" name="PlaceHolder 7"/>
          <p:cNvSpPr>
            <a:spLocks noGrp="1"/>
          </p:cNvSpPr>
          <p:nvPr>
            <p:ph type="body"/>
          </p:nvPr>
        </p:nvSpPr>
        <p:spPr>
          <a:xfrm>
            <a:off x="6022080" y="2761920"/>
            <a:ext cx="26496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1_Title Slide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oogle Shape;59;p15"/>
          <p:cNvGrpSpPr/>
          <p:nvPr/>
        </p:nvGrpSpPr>
        <p:grpSpPr>
          <a:xfrm>
            <a:off x="-17" y="1830916"/>
            <a:ext cx="9143495" cy="2626706"/>
            <a:chOff x="395031" y="2773017"/>
            <a:chExt cx="11661134" cy="2601987"/>
          </a:xfrm>
        </p:grpSpPr>
        <p:pic>
          <p:nvPicPr>
            <p:cNvPr id="60" name="Google Shape;60;p15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 flipH="1">
              <a:off x="395031" y="2773017"/>
              <a:ext cx="11661134" cy="2601987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61" name="Google Shape;61;p15"/>
            <p:cNvCxnSpPr/>
            <p:nvPr/>
          </p:nvCxnSpPr>
          <p:spPr>
            <a:xfrm>
              <a:off x="550506" y="5337104"/>
              <a:ext cx="11442600" cy="0"/>
            </a:xfrm>
            <a:prstGeom prst="straightConnector1">
              <a:avLst/>
            </a:prstGeom>
            <a:noFill/>
            <a:ln w="19050" cap="flat" cmpd="sng">
              <a:solidFill>
                <a:srgbClr val="00000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62" name="Google Shape;62;p15"/>
          <p:cNvSpPr/>
          <p:nvPr/>
        </p:nvSpPr>
        <p:spPr>
          <a:xfrm>
            <a:off x="1562681" y="0"/>
            <a:ext cx="3409500" cy="4457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63" name="Google Shape;63;p15"/>
          <p:cNvSpPr txBox="1">
            <a:spLocks noGrp="1"/>
          </p:cNvSpPr>
          <p:nvPr>
            <p:ph type="ctrTitle"/>
          </p:nvPr>
        </p:nvSpPr>
        <p:spPr>
          <a:xfrm>
            <a:off x="1562680" y="2264780"/>
            <a:ext cx="33858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  <a:defRPr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subTitle" idx="1"/>
          </p:nvPr>
        </p:nvSpPr>
        <p:spPr>
          <a:xfrm>
            <a:off x="1562680" y="4036421"/>
            <a:ext cx="3385800" cy="33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pic>
        <p:nvPicPr>
          <p:cNvPr id="65" name="Google Shape;65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9751" y="2264780"/>
            <a:ext cx="1143177" cy="16821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610699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ull Background">
  <p:cSld name="full Background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Google Shape;51;p1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1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52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3375" y="417050"/>
            <a:ext cx="8217250" cy="43094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11080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4400" b="0" strike="noStrike" spc="-1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4400" b="0" strike="noStrike" spc="-1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4400" b="0" strike="noStrike" spc="-1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457200" y="205200"/>
            <a:ext cx="8229240" cy="3981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4400" b="0" strike="noStrike" spc="-1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4400" b="0" strike="noStrike" spc="-1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ZA" sz="4400" b="0" strike="noStrike" spc="-1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Z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stomShape 1" hidden="1"/>
          <p:cNvSpPr/>
          <p:nvPr/>
        </p:nvSpPr>
        <p:spPr>
          <a:xfrm>
            <a:off x="96840" y="124560"/>
            <a:ext cx="8956440" cy="4893480"/>
          </a:xfrm>
          <a:prstGeom prst="rect">
            <a:avLst/>
          </a:prstGeom>
          <a:noFill/>
          <a:ln w="57240">
            <a:solidFill>
              <a:schemeClr val="accent2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9" name="Group 2"/>
          <p:cNvGrpSpPr/>
          <p:nvPr/>
        </p:nvGrpSpPr>
        <p:grpSpPr>
          <a:xfrm>
            <a:off x="720" y="1830960"/>
            <a:ext cx="9142920" cy="2625840"/>
            <a:chOff x="720" y="1830960"/>
            <a:chExt cx="9142920" cy="2625840"/>
          </a:xfrm>
        </p:grpSpPr>
        <p:pic>
          <p:nvPicPr>
            <p:cNvPr id="2" name="Google Shape;12;p2"/>
            <p:cNvPicPr/>
            <p:nvPr/>
          </p:nvPicPr>
          <p:blipFill>
            <a:blip r:embed="rId16"/>
            <a:stretch/>
          </p:blipFill>
          <p:spPr>
            <a:xfrm flipH="1">
              <a:off x="720" y="1830960"/>
              <a:ext cx="9142920" cy="2625840"/>
            </a:xfrm>
            <a:prstGeom prst="rect">
              <a:avLst/>
            </a:prstGeom>
            <a:ln>
              <a:noFill/>
            </a:ln>
          </p:spPr>
        </p:pic>
        <p:sp>
          <p:nvSpPr>
            <p:cNvPr id="3" name="CustomShape 3"/>
            <p:cNvSpPr/>
            <p:nvPr/>
          </p:nvSpPr>
          <p:spPr>
            <a:xfrm>
              <a:off x="122040" y="4419360"/>
              <a:ext cx="8971560" cy="36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19080">
              <a:solidFill>
                <a:srgbClr val="000000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4" name="CustomShape 4"/>
          <p:cNvSpPr/>
          <p:nvPr/>
        </p:nvSpPr>
        <p:spPr>
          <a:xfrm>
            <a:off x="1562760" y="0"/>
            <a:ext cx="3909240" cy="445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5" name="Google Shape;17;p2"/>
          <p:cNvPicPr/>
          <p:nvPr/>
        </p:nvPicPr>
        <p:blipFill>
          <a:blip r:embed="rId17"/>
          <a:stretch/>
        </p:blipFill>
        <p:spPr>
          <a:xfrm>
            <a:off x="209880" y="2264760"/>
            <a:ext cx="1142280" cy="1681560"/>
          </a:xfrm>
          <a:prstGeom prst="rect">
            <a:avLst/>
          </a:prstGeom>
          <a:ln>
            <a:noFill/>
          </a:ln>
        </p:spPr>
      </p:pic>
      <p:sp>
        <p:nvSpPr>
          <p:cNvPr id="6" name="PlaceHolder 5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8880" cy="8582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ZA" sz="18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ZA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ZA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ZA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ZA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ZA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ZA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ZA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  <p:sldLayoutId id="2147483675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s://www.wyzowl.com/how-to-make-a-video-resume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s://www.wyzowl.com/how-to-make-a-video-resume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s://www.wyzowl.com/how-to-make-a-video-resume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s://www.wyzowl.com/how-to-make-a-video-resum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72FBEA6-DD69-01F7-BAB5-B4550D80B9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Video Resume</a:t>
            </a:r>
            <a:br>
              <a:rPr lang="en-US" b="1" dirty="0">
                <a:solidFill>
                  <a:schemeClr val="tx1"/>
                </a:solidFill>
              </a:rPr>
            </a:br>
            <a:endParaRPr lang="en-ZA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165;p37">
            <a:extLst>
              <a:ext uri="{FF2B5EF4-FFF2-40B4-BE49-F238E27FC236}">
                <a16:creationId xmlns:a16="http://schemas.microsoft.com/office/drawing/2014/main" id="{5AF0F0E5-0F4B-02B9-D758-C52CAAF514F4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4716" y="4674282"/>
            <a:ext cx="330146" cy="330146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33CE3DE8-1E0F-5ED1-2D04-39F07440286E}"/>
              </a:ext>
            </a:extLst>
          </p:cNvPr>
          <p:cNvSpPr txBox="1"/>
          <p:nvPr/>
        </p:nvSpPr>
        <p:spPr>
          <a:xfrm>
            <a:off x="5364015" y="4774847"/>
            <a:ext cx="3463579" cy="233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ZA" sz="900" dirty="0">
                <a:solidFill>
                  <a:schemeClr val="bg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https://www.wyzowl.com/how-to-make-a-video-resume</a:t>
            </a:r>
            <a:endParaRPr lang="en-ZA" sz="900" dirty="0">
              <a:solidFill>
                <a:schemeClr val="bg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CD3DA34-3FA8-1B5C-8DE7-4B7C7149E15D}"/>
              </a:ext>
            </a:extLst>
          </p:cNvPr>
          <p:cNvSpPr txBox="1"/>
          <p:nvPr/>
        </p:nvSpPr>
        <p:spPr>
          <a:xfrm>
            <a:off x="591879" y="583461"/>
            <a:ext cx="7960242" cy="3976577"/>
          </a:xfrm>
          <a:prstGeom prst="rect">
            <a:avLst/>
          </a:prstGeom>
          <a:solidFill>
            <a:srgbClr val="FFFF99"/>
          </a:solidFill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ZA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7327661-8161-9AB4-9950-FEB950F93FFB}"/>
              </a:ext>
            </a:extLst>
          </p:cNvPr>
          <p:cNvSpPr txBox="1"/>
          <p:nvPr/>
        </p:nvSpPr>
        <p:spPr>
          <a:xfrm>
            <a:off x="1457342" y="928397"/>
            <a:ext cx="6403667" cy="335630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ZA" sz="4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</a:t>
            </a:r>
            <a:r>
              <a:rPr lang="en-ZA" sz="4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ideo resumes have been included with written CVs to create a first impression, and to emphasise talents and skills.</a:t>
            </a:r>
          </a:p>
        </p:txBody>
      </p:sp>
    </p:spTree>
    <p:extLst>
      <p:ext uri="{BB962C8B-B14F-4D97-AF65-F5344CB8AC3E}">
        <p14:creationId xmlns:p14="http://schemas.microsoft.com/office/powerpoint/2010/main" val="2206034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165;p37">
            <a:extLst>
              <a:ext uri="{FF2B5EF4-FFF2-40B4-BE49-F238E27FC236}">
                <a16:creationId xmlns:a16="http://schemas.microsoft.com/office/drawing/2014/main" id="{5AF0F0E5-0F4B-02B9-D758-C52CAAF514F4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4716" y="4674282"/>
            <a:ext cx="330146" cy="330146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33CE3DE8-1E0F-5ED1-2D04-39F07440286E}"/>
              </a:ext>
            </a:extLst>
          </p:cNvPr>
          <p:cNvSpPr txBox="1"/>
          <p:nvPr/>
        </p:nvSpPr>
        <p:spPr>
          <a:xfrm>
            <a:off x="5364015" y="4774847"/>
            <a:ext cx="3463579" cy="233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ZA" sz="900" dirty="0">
                <a:solidFill>
                  <a:schemeClr val="bg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https://www.wyzowl.com/how-to-make-a-video-resume</a:t>
            </a:r>
            <a:endParaRPr lang="en-ZA" sz="900" dirty="0">
              <a:solidFill>
                <a:schemeClr val="bg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8CF6BBD-9277-BF55-D432-489DD7B199ED}"/>
              </a:ext>
            </a:extLst>
          </p:cNvPr>
          <p:cNvSpPr txBox="1"/>
          <p:nvPr/>
        </p:nvSpPr>
        <p:spPr>
          <a:xfrm>
            <a:off x="641498" y="558652"/>
            <a:ext cx="7861004" cy="4026195"/>
          </a:xfrm>
          <a:prstGeom prst="rect">
            <a:avLst/>
          </a:prstGeom>
          <a:solidFill>
            <a:srgbClr val="FFFF99"/>
          </a:solidFill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ZA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0D56831-2E35-ED8F-46D5-6A6871E8EAD0}"/>
              </a:ext>
            </a:extLst>
          </p:cNvPr>
          <p:cNvSpPr txBox="1"/>
          <p:nvPr/>
        </p:nvSpPr>
        <p:spPr>
          <a:xfrm>
            <a:off x="985281" y="765539"/>
            <a:ext cx="7265582" cy="3580467"/>
          </a:xfrm>
          <a:custGeom>
            <a:avLst/>
            <a:gdLst>
              <a:gd name="connsiteX0" fmla="*/ 0 w 7265582"/>
              <a:gd name="connsiteY0" fmla="*/ 0 h 3580467"/>
              <a:gd name="connsiteX1" fmla="*/ 486235 w 7265582"/>
              <a:gd name="connsiteY1" fmla="*/ 0 h 3580467"/>
              <a:gd name="connsiteX2" fmla="*/ 1117782 w 7265582"/>
              <a:gd name="connsiteY2" fmla="*/ 0 h 3580467"/>
              <a:gd name="connsiteX3" fmla="*/ 1604017 w 7265582"/>
              <a:gd name="connsiteY3" fmla="*/ 0 h 3580467"/>
              <a:gd name="connsiteX4" fmla="*/ 1944940 w 7265582"/>
              <a:gd name="connsiteY4" fmla="*/ 0 h 3580467"/>
              <a:gd name="connsiteX5" fmla="*/ 2649143 w 7265582"/>
              <a:gd name="connsiteY5" fmla="*/ 0 h 3580467"/>
              <a:gd name="connsiteX6" fmla="*/ 3208034 w 7265582"/>
              <a:gd name="connsiteY6" fmla="*/ 0 h 3580467"/>
              <a:gd name="connsiteX7" fmla="*/ 3621613 w 7265582"/>
              <a:gd name="connsiteY7" fmla="*/ 0 h 3580467"/>
              <a:gd name="connsiteX8" fmla="*/ 4107848 w 7265582"/>
              <a:gd name="connsiteY8" fmla="*/ 0 h 3580467"/>
              <a:gd name="connsiteX9" fmla="*/ 4812051 w 7265582"/>
              <a:gd name="connsiteY9" fmla="*/ 0 h 3580467"/>
              <a:gd name="connsiteX10" fmla="*/ 5298286 w 7265582"/>
              <a:gd name="connsiteY10" fmla="*/ 0 h 3580467"/>
              <a:gd name="connsiteX11" fmla="*/ 5857177 w 7265582"/>
              <a:gd name="connsiteY11" fmla="*/ 0 h 3580467"/>
              <a:gd name="connsiteX12" fmla="*/ 6561379 w 7265582"/>
              <a:gd name="connsiteY12" fmla="*/ 0 h 3580467"/>
              <a:gd name="connsiteX13" fmla="*/ 7265582 w 7265582"/>
              <a:gd name="connsiteY13" fmla="*/ 0 h 3580467"/>
              <a:gd name="connsiteX14" fmla="*/ 7265582 w 7265582"/>
              <a:gd name="connsiteY14" fmla="*/ 525135 h 3580467"/>
              <a:gd name="connsiteX15" fmla="*/ 7265582 w 7265582"/>
              <a:gd name="connsiteY15" fmla="*/ 1086075 h 3580467"/>
              <a:gd name="connsiteX16" fmla="*/ 7265582 w 7265582"/>
              <a:gd name="connsiteY16" fmla="*/ 1647015 h 3580467"/>
              <a:gd name="connsiteX17" fmla="*/ 7265582 w 7265582"/>
              <a:gd name="connsiteY17" fmla="*/ 2172150 h 3580467"/>
              <a:gd name="connsiteX18" fmla="*/ 7265582 w 7265582"/>
              <a:gd name="connsiteY18" fmla="*/ 2768894 h 3580467"/>
              <a:gd name="connsiteX19" fmla="*/ 7265582 w 7265582"/>
              <a:gd name="connsiteY19" fmla="*/ 3580467 h 3580467"/>
              <a:gd name="connsiteX20" fmla="*/ 6706691 w 7265582"/>
              <a:gd name="connsiteY20" fmla="*/ 3580467 h 3580467"/>
              <a:gd name="connsiteX21" fmla="*/ 6293112 w 7265582"/>
              <a:gd name="connsiteY21" fmla="*/ 3580467 h 3580467"/>
              <a:gd name="connsiteX22" fmla="*/ 5734221 w 7265582"/>
              <a:gd name="connsiteY22" fmla="*/ 3580467 h 3580467"/>
              <a:gd name="connsiteX23" fmla="*/ 5030018 w 7265582"/>
              <a:gd name="connsiteY23" fmla="*/ 3580467 h 3580467"/>
              <a:gd name="connsiteX24" fmla="*/ 4325816 w 7265582"/>
              <a:gd name="connsiteY24" fmla="*/ 3580467 h 3580467"/>
              <a:gd name="connsiteX25" fmla="*/ 3766925 w 7265582"/>
              <a:gd name="connsiteY25" fmla="*/ 3580467 h 3580467"/>
              <a:gd name="connsiteX26" fmla="*/ 3280690 w 7265582"/>
              <a:gd name="connsiteY26" fmla="*/ 3580467 h 3580467"/>
              <a:gd name="connsiteX27" fmla="*/ 2867110 w 7265582"/>
              <a:gd name="connsiteY27" fmla="*/ 3580467 h 3580467"/>
              <a:gd name="connsiteX28" fmla="*/ 2380875 w 7265582"/>
              <a:gd name="connsiteY28" fmla="*/ 3580467 h 3580467"/>
              <a:gd name="connsiteX29" fmla="*/ 1967296 w 7265582"/>
              <a:gd name="connsiteY29" fmla="*/ 3580467 h 3580467"/>
              <a:gd name="connsiteX30" fmla="*/ 1263093 w 7265582"/>
              <a:gd name="connsiteY30" fmla="*/ 3580467 h 3580467"/>
              <a:gd name="connsiteX31" fmla="*/ 631547 w 7265582"/>
              <a:gd name="connsiteY31" fmla="*/ 3580467 h 3580467"/>
              <a:gd name="connsiteX32" fmla="*/ 0 w 7265582"/>
              <a:gd name="connsiteY32" fmla="*/ 3580467 h 3580467"/>
              <a:gd name="connsiteX33" fmla="*/ 0 w 7265582"/>
              <a:gd name="connsiteY33" fmla="*/ 2983723 h 3580467"/>
              <a:gd name="connsiteX34" fmla="*/ 0 w 7265582"/>
              <a:gd name="connsiteY34" fmla="*/ 2351173 h 3580467"/>
              <a:gd name="connsiteX35" fmla="*/ 0 w 7265582"/>
              <a:gd name="connsiteY35" fmla="*/ 1826038 h 3580467"/>
              <a:gd name="connsiteX36" fmla="*/ 0 w 7265582"/>
              <a:gd name="connsiteY36" fmla="*/ 1229294 h 3580467"/>
              <a:gd name="connsiteX37" fmla="*/ 0 w 7265582"/>
              <a:gd name="connsiteY37" fmla="*/ 668354 h 3580467"/>
              <a:gd name="connsiteX38" fmla="*/ 0 w 7265582"/>
              <a:gd name="connsiteY38" fmla="*/ 0 h 3580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7265582" h="3580467" fill="none" extrusionOk="0">
                <a:moveTo>
                  <a:pt x="0" y="0"/>
                </a:moveTo>
                <a:cubicBezTo>
                  <a:pt x="125548" y="-23486"/>
                  <a:pt x="288904" y="1226"/>
                  <a:pt x="486235" y="0"/>
                </a:cubicBezTo>
                <a:cubicBezTo>
                  <a:pt x="683566" y="-1226"/>
                  <a:pt x="837325" y="6648"/>
                  <a:pt x="1117782" y="0"/>
                </a:cubicBezTo>
                <a:cubicBezTo>
                  <a:pt x="1398239" y="-6648"/>
                  <a:pt x="1439325" y="7965"/>
                  <a:pt x="1604017" y="0"/>
                </a:cubicBezTo>
                <a:cubicBezTo>
                  <a:pt x="1768709" y="-7965"/>
                  <a:pt x="1790964" y="7913"/>
                  <a:pt x="1944940" y="0"/>
                </a:cubicBezTo>
                <a:cubicBezTo>
                  <a:pt x="2098916" y="-7913"/>
                  <a:pt x="2384066" y="61636"/>
                  <a:pt x="2649143" y="0"/>
                </a:cubicBezTo>
                <a:cubicBezTo>
                  <a:pt x="2914220" y="-61636"/>
                  <a:pt x="2978406" y="60068"/>
                  <a:pt x="3208034" y="0"/>
                </a:cubicBezTo>
                <a:cubicBezTo>
                  <a:pt x="3437662" y="-60068"/>
                  <a:pt x="3500530" y="43542"/>
                  <a:pt x="3621613" y="0"/>
                </a:cubicBezTo>
                <a:cubicBezTo>
                  <a:pt x="3742696" y="-43542"/>
                  <a:pt x="3952578" y="45065"/>
                  <a:pt x="4107848" y="0"/>
                </a:cubicBezTo>
                <a:cubicBezTo>
                  <a:pt x="4263119" y="-45065"/>
                  <a:pt x="4492769" y="40198"/>
                  <a:pt x="4812051" y="0"/>
                </a:cubicBezTo>
                <a:cubicBezTo>
                  <a:pt x="5131333" y="-40198"/>
                  <a:pt x="5108392" y="40981"/>
                  <a:pt x="5298286" y="0"/>
                </a:cubicBezTo>
                <a:cubicBezTo>
                  <a:pt x="5488180" y="-40981"/>
                  <a:pt x="5622449" y="20789"/>
                  <a:pt x="5857177" y="0"/>
                </a:cubicBezTo>
                <a:cubicBezTo>
                  <a:pt x="6091905" y="-20789"/>
                  <a:pt x="6210423" y="60960"/>
                  <a:pt x="6561379" y="0"/>
                </a:cubicBezTo>
                <a:cubicBezTo>
                  <a:pt x="6912335" y="-60960"/>
                  <a:pt x="7080193" y="79597"/>
                  <a:pt x="7265582" y="0"/>
                </a:cubicBezTo>
                <a:cubicBezTo>
                  <a:pt x="7292407" y="170502"/>
                  <a:pt x="7234385" y="367466"/>
                  <a:pt x="7265582" y="525135"/>
                </a:cubicBezTo>
                <a:cubicBezTo>
                  <a:pt x="7296779" y="682805"/>
                  <a:pt x="7215525" y="969768"/>
                  <a:pt x="7265582" y="1086075"/>
                </a:cubicBezTo>
                <a:cubicBezTo>
                  <a:pt x="7315639" y="1202382"/>
                  <a:pt x="7207831" y="1516485"/>
                  <a:pt x="7265582" y="1647015"/>
                </a:cubicBezTo>
                <a:cubicBezTo>
                  <a:pt x="7323333" y="1777545"/>
                  <a:pt x="7213303" y="1912094"/>
                  <a:pt x="7265582" y="2172150"/>
                </a:cubicBezTo>
                <a:cubicBezTo>
                  <a:pt x="7317861" y="2432207"/>
                  <a:pt x="7198939" y="2531711"/>
                  <a:pt x="7265582" y="2768894"/>
                </a:cubicBezTo>
                <a:cubicBezTo>
                  <a:pt x="7332225" y="3006077"/>
                  <a:pt x="7244533" y="3251544"/>
                  <a:pt x="7265582" y="3580467"/>
                </a:cubicBezTo>
                <a:cubicBezTo>
                  <a:pt x="6987812" y="3590641"/>
                  <a:pt x="6920023" y="3569315"/>
                  <a:pt x="6706691" y="3580467"/>
                </a:cubicBezTo>
                <a:cubicBezTo>
                  <a:pt x="6493359" y="3591619"/>
                  <a:pt x="6439492" y="3556119"/>
                  <a:pt x="6293112" y="3580467"/>
                </a:cubicBezTo>
                <a:cubicBezTo>
                  <a:pt x="6146732" y="3604815"/>
                  <a:pt x="5864810" y="3565946"/>
                  <a:pt x="5734221" y="3580467"/>
                </a:cubicBezTo>
                <a:cubicBezTo>
                  <a:pt x="5603632" y="3594988"/>
                  <a:pt x="5205984" y="3532760"/>
                  <a:pt x="5030018" y="3580467"/>
                </a:cubicBezTo>
                <a:cubicBezTo>
                  <a:pt x="4854052" y="3628174"/>
                  <a:pt x="4516369" y="3568964"/>
                  <a:pt x="4325816" y="3580467"/>
                </a:cubicBezTo>
                <a:cubicBezTo>
                  <a:pt x="4135263" y="3591970"/>
                  <a:pt x="3935703" y="3579313"/>
                  <a:pt x="3766925" y="3580467"/>
                </a:cubicBezTo>
                <a:cubicBezTo>
                  <a:pt x="3598147" y="3581621"/>
                  <a:pt x="3497455" y="3577224"/>
                  <a:pt x="3280690" y="3580467"/>
                </a:cubicBezTo>
                <a:cubicBezTo>
                  <a:pt x="3063925" y="3583710"/>
                  <a:pt x="3051182" y="3544633"/>
                  <a:pt x="2867110" y="3580467"/>
                </a:cubicBezTo>
                <a:cubicBezTo>
                  <a:pt x="2683038" y="3616301"/>
                  <a:pt x="2618930" y="3532244"/>
                  <a:pt x="2380875" y="3580467"/>
                </a:cubicBezTo>
                <a:cubicBezTo>
                  <a:pt x="2142820" y="3628690"/>
                  <a:pt x="2061520" y="3532716"/>
                  <a:pt x="1967296" y="3580467"/>
                </a:cubicBezTo>
                <a:cubicBezTo>
                  <a:pt x="1873072" y="3628218"/>
                  <a:pt x="1521096" y="3575516"/>
                  <a:pt x="1263093" y="3580467"/>
                </a:cubicBezTo>
                <a:cubicBezTo>
                  <a:pt x="1005090" y="3585418"/>
                  <a:pt x="873703" y="3529402"/>
                  <a:pt x="631547" y="3580467"/>
                </a:cubicBezTo>
                <a:cubicBezTo>
                  <a:pt x="389391" y="3631532"/>
                  <a:pt x="256206" y="3504687"/>
                  <a:pt x="0" y="3580467"/>
                </a:cubicBezTo>
                <a:cubicBezTo>
                  <a:pt x="-45188" y="3417730"/>
                  <a:pt x="11462" y="3116192"/>
                  <a:pt x="0" y="2983723"/>
                </a:cubicBezTo>
                <a:cubicBezTo>
                  <a:pt x="-11462" y="2851254"/>
                  <a:pt x="34791" y="2585514"/>
                  <a:pt x="0" y="2351173"/>
                </a:cubicBezTo>
                <a:cubicBezTo>
                  <a:pt x="-34791" y="2116832"/>
                  <a:pt x="7561" y="2052687"/>
                  <a:pt x="0" y="1826038"/>
                </a:cubicBezTo>
                <a:cubicBezTo>
                  <a:pt x="-7561" y="1599389"/>
                  <a:pt x="35708" y="1511231"/>
                  <a:pt x="0" y="1229294"/>
                </a:cubicBezTo>
                <a:cubicBezTo>
                  <a:pt x="-35708" y="947357"/>
                  <a:pt x="22244" y="912388"/>
                  <a:pt x="0" y="668354"/>
                </a:cubicBezTo>
                <a:cubicBezTo>
                  <a:pt x="-22244" y="424320"/>
                  <a:pt x="39327" y="194244"/>
                  <a:pt x="0" y="0"/>
                </a:cubicBezTo>
                <a:close/>
              </a:path>
              <a:path w="7265582" h="3580467" stroke="0" extrusionOk="0">
                <a:moveTo>
                  <a:pt x="0" y="0"/>
                </a:moveTo>
                <a:cubicBezTo>
                  <a:pt x="243458" y="-24058"/>
                  <a:pt x="474483" y="20742"/>
                  <a:pt x="631547" y="0"/>
                </a:cubicBezTo>
                <a:cubicBezTo>
                  <a:pt x="788611" y="-20742"/>
                  <a:pt x="923344" y="29449"/>
                  <a:pt x="1190438" y="0"/>
                </a:cubicBezTo>
                <a:cubicBezTo>
                  <a:pt x="1457532" y="-29449"/>
                  <a:pt x="1675998" y="19666"/>
                  <a:pt x="1821984" y="0"/>
                </a:cubicBezTo>
                <a:cubicBezTo>
                  <a:pt x="1967970" y="-19666"/>
                  <a:pt x="2361313" y="66621"/>
                  <a:pt x="2526187" y="0"/>
                </a:cubicBezTo>
                <a:cubicBezTo>
                  <a:pt x="2691061" y="-66621"/>
                  <a:pt x="2957748" y="53454"/>
                  <a:pt x="3085078" y="0"/>
                </a:cubicBezTo>
                <a:cubicBezTo>
                  <a:pt x="3212408" y="-53454"/>
                  <a:pt x="3452470" y="2454"/>
                  <a:pt x="3789280" y="0"/>
                </a:cubicBezTo>
                <a:cubicBezTo>
                  <a:pt x="4126090" y="-2454"/>
                  <a:pt x="4070603" y="25049"/>
                  <a:pt x="4348171" y="0"/>
                </a:cubicBezTo>
                <a:cubicBezTo>
                  <a:pt x="4625739" y="-25049"/>
                  <a:pt x="4576677" y="134"/>
                  <a:pt x="4689095" y="0"/>
                </a:cubicBezTo>
                <a:cubicBezTo>
                  <a:pt x="4801513" y="-134"/>
                  <a:pt x="4890424" y="11992"/>
                  <a:pt x="5030018" y="0"/>
                </a:cubicBezTo>
                <a:cubicBezTo>
                  <a:pt x="5169612" y="-11992"/>
                  <a:pt x="5311868" y="32312"/>
                  <a:pt x="5443598" y="0"/>
                </a:cubicBezTo>
                <a:cubicBezTo>
                  <a:pt x="5575328" y="-32312"/>
                  <a:pt x="5883956" y="45978"/>
                  <a:pt x="6002489" y="0"/>
                </a:cubicBezTo>
                <a:cubicBezTo>
                  <a:pt x="6121022" y="-45978"/>
                  <a:pt x="6213534" y="32047"/>
                  <a:pt x="6343412" y="0"/>
                </a:cubicBezTo>
                <a:cubicBezTo>
                  <a:pt x="6473290" y="-32047"/>
                  <a:pt x="6515313" y="36979"/>
                  <a:pt x="6684335" y="0"/>
                </a:cubicBezTo>
                <a:cubicBezTo>
                  <a:pt x="6853357" y="-36979"/>
                  <a:pt x="7068990" y="52761"/>
                  <a:pt x="7265582" y="0"/>
                </a:cubicBezTo>
                <a:cubicBezTo>
                  <a:pt x="7269017" y="209155"/>
                  <a:pt x="7224734" y="382790"/>
                  <a:pt x="7265582" y="489330"/>
                </a:cubicBezTo>
                <a:cubicBezTo>
                  <a:pt x="7306430" y="595870"/>
                  <a:pt x="7252609" y="761393"/>
                  <a:pt x="7265582" y="978661"/>
                </a:cubicBezTo>
                <a:cubicBezTo>
                  <a:pt x="7278555" y="1195929"/>
                  <a:pt x="7239989" y="1282076"/>
                  <a:pt x="7265582" y="1503796"/>
                </a:cubicBezTo>
                <a:cubicBezTo>
                  <a:pt x="7291175" y="1725517"/>
                  <a:pt x="7210385" y="1787909"/>
                  <a:pt x="7265582" y="1993127"/>
                </a:cubicBezTo>
                <a:cubicBezTo>
                  <a:pt x="7320779" y="2198345"/>
                  <a:pt x="7222622" y="2370547"/>
                  <a:pt x="7265582" y="2482457"/>
                </a:cubicBezTo>
                <a:cubicBezTo>
                  <a:pt x="7308542" y="2594367"/>
                  <a:pt x="7235645" y="2882421"/>
                  <a:pt x="7265582" y="3007592"/>
                </a:cubicBezTo>
                <a:cubicBezTo>
                  <a:pt x="7295519" y="3132763"/>
                  <a:pt x="7218967" y="3318027"/>
                  <a:pt x="7265582" y="3580467"/>
                </a:cubicBezTo>
                <a:cubicBezTo>
                  <a:pt x="7061325" y="3586436"/>
                  <a:pt x="6922429" y="3525123"/>
                  <a:pt x="6779347" y="3580467"/>
                </a:cubicBezTo>
                <a:cubicBezTo>
                  <a:pt x="6636266" y="3635811"/>
                  <a:pt x="6505745" y="3563682"/>
                  <a:pt x="6293112" y="3580467"/>
                </a:cubicBezTo>
                <a:cubicBezTo>
                  <a:pt x="6080479" y="3597252"/>
                  <a:pt x="5731861" y="3539251"/>
                  <a:pt x="5588909" y="3580467"/>
                </a:cubicBezTo>
                <a:cubicBezTo>
                  <a:pt x="5445957" y="3621683"/>
                  <a:pt x="5205457" y="3540932"/>
                  <a:pt x="4957362" y="3580467"/>
                </a:cubicBezTo>
                <a:cubicBezTo>
                  <a:pt x="4709267" y="3620002"/>
                  <a:pt x="4740890" y="3559367"/>
                  <a:pt x="4543783" y="3580467"/>
                </a:cubicBezTo>
                <a:cubicBezTo>
                  <a:pt x="4346676" y="3601567"/>
                  <a:pt x="4272689" y="3557425"/>
                  <a:pt x="4202860" y="3580467"/>
                </a:cubicBezTo>
                <a:cubicBezTo>
                  <a:pt x="4133031" y="3603509"/>
                  <a:pt x="3862937" y="3569504"/>
                  <a:pt x="3716625" y="3580467"/>
                </a:cubicBezTo>
                <a:cubicBezTo>
                  <a:pt x="3570313" y="3591430"/>
                  <a:pt x="3257208" y="3543872"/>
                  <a:pt x="3012422" y="3580467"/>
                </a:cubicBezTo>
                <a:cubicBezTo>
                  <a:pt x="2767636" y="3617062"/>
                  <a:pt x="2588518" y="3555568"/>
                  <a:pt x="2308220" y="3580467"/>
                </a:cubicBezTo>
                <a:cubicBezTo>
                  <a:pt x="2027922" y="3605366"/>
                  <a:pt x="2020853" y="3534176"/>
                  <a:pt x="1821984" y="3580467"/>
                </a:cubicBezTo>
                <a:cubicBezTo>
                  <a:pt x="1623115" y="3626758"/>
                  <a:pt x="1396486" y="3522416"/>
                  <a:pt x="1263093" y="3580467"/>
                </a:cubicBezTo>
                <a:cubicBezTo>
                  <a:pt x="1129700" y="3638518"/>
                  <a:pt x="772109" y="3508790"/>
                  <a:pt x="631547" y="3580467"/>
                </a:cubicBezTo>
                <a:cubicBezTo>
                  <a:pt x="490985" y="3652144"/>
                  <a:pt x="203410" y="3572683"/>
                  <a:pt x="0" y="3580467"/>
                </a:cubicBezTo>
                <a:cubicBezTo>
                  <a:pt x="-40800" y="3346229"/>
                  <a:pt x="24332" y="3213356"/>
                  <a:pt x="0" y="3019527"/>
                </a:cubicBezTo>
                <a:cubicBezTo>
                  <a:pt x="-24332" y="2825698"/>
                  <a:pt x="61622" y="2536603"/>
                  <a:pt x="0" y="2351173"/>
                </a:cubicBezTo>
                <a:cubicBezTo>
                  <a:pt x="-61622" y="2165743"/>
                  <a:pt x="51368" y="1937115"/>
                  <a:pt x="0" y="1754429"/>
                </a:cubicBezTo>
                <a:cubicBezTo>
                  <a:pt x="-51368" y="1571743"/>
                  <a:pt x="18089" y="1345450"/>
                  <a:pt x="0" y="1193489"/>
                </a:cubicBezTo>
                <a:cubicBezTo>
                  <a:pt x="-18089" y="1041528"/>
                  <a:pt x="20526" y="662919"/>
                  <a:pt x="0" y="525135"/>
                </a:cubicBezTo>
                <a:cubicBezTo>
                  <a:pt x="-20526" y="387351"/>
                  <a:pt x="13863" y="150710"/>
                  <a:pt x="0" y="0"/>
                </a:cubicBezTo>
                <a:close/>
              </a:path>
            </a:pathLst>
          </a:custGeom>
          <a:solidFill>
            <a:srgbClr val="FFCC99"/>
          </a:solidFill>
          <a:ln w="28575">
            <a:solidFill>
              <a:schemeClr val="accent6">
                <a:lumMod val="50000"/>
              </a:schemeClr>
            </a:solidFill>
            <a:extLst>
              <a:ext uri="{C807C97D-BFC1-408E-A445-0C87EB9F89A2}">
                <ask:lineSketchStyleProps xmlns:ask="http://schemas.microsoft.com/office/drawing/2018/sketchyshapes" sd="3450693549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ZA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video resume must include: </a:t>
            </a:r>
          </a:p>
          <a:p>
            <a:pPr marL="285750" marR="0" indent="-28575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ZA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Education</a:t>
            </a:r>
            <a:endParaRPr lang="en-ZA" sz="4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marR="0" indent="-28575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ZA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Experience</a:t>
            </a:r>
            <a:endParaRPr lang="en-ZA" sz="4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marR="0" indent="-28575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ZA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Interests </a:t>
            </a:r>
          </a:p>
          <a:p>
            <a:pPr marL="571500" marR="0" lvl="0" indent="-5715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ZA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Qualities that set you apart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165;p37">
            <a:extLst>
              <a:ext uri="{FF2B5EF4-FFF2-40B4-BE49-F238E27FC236}">
                <a16:creationId xmlns:a16="http://schemas.microsoft.com/office/drawing/2014/main" id="{5AF0F0E5-0F4B-02B9-D758-C52CAAF514F4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4716" y="4674282"/>
            <a:ext cx="330146" cy="330146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33CE3DE8-1E0F-5ED1-2D04-39F07440286E}"/>
              </a:ext>
            </a:extLst>
          </p:cNvPr>
          <p:cNvSpPr txBox="1"/>
          <p:nvPr/>
        </p:nvSpPr>
        <p:spPr>
          <a:xfrm>
            <a:off x="5364015" y="4774847"/>
            <a:ext cx="3463579" cy="233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ZA" sz="900" dirty="0">
                <a:solidFill>
                  <a:schemeClr val="bg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https://www.wyzowl.com/how-to-make-a-video-resume</a:t>
            </a:r>
            <a:endParaRPr lang="en-ZA" sz="900" dirty="0">
              <a:solidFill>
                <a:schemeClr val="bg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2D4EB93-2468-BA90-AA4B-A72B0A66A30E}"/>
              </a:ext>
            </a:extLst>
          </p:cNvPr>
          <p:cNvSpPr txBox="1"/>
          <p:nvPr/>
        </p:nvSpPr>
        <p:spPr>
          <a:xfrm>
            <a:off x="606055" y="633080"/>
            <a:ext cx="7931889" cy="3877340"/>
          </a:xfrm>
          <a:prstGeom prst="rect">
            <a:avLst/>
          </a:prstGeom>
          <a:solidFill>
            <a:srgbClr val="FFFF99"/>
          </a:solidFill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ZA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367A54E-0EE0-FFCF-7C44-5B9C05B6881C}"/>
              </a:ext>
            </a:extLst>
          </p:cNvPr>
          <p:cNvSpPr txBox="1"/>
          <p:nvPr/>
        </p:nvSpPr>
        <p:spPr>
          <a:xfrm>
            <a:off x="2083985" y="935631"/>
            <a:ext cx="5195776" cy="3149580"/>
          </a:xfrm>
          <a:custGeom>
            <a:avLst/>
            <a:gdLst>
              <a:gd name="connsiteX0" fmla="*/ 0 w 5195776"/>
              <a:gd name="connsiteY0" fmla="*/ 0 h 3149580"/>
              <a:gd name="connsiteX1" fmla="*/ 421435 w 5195776"/>
              <a:gd name="connsiteY1" fmla="*/ 0 h 3149580"/>
              <a:gd name="connsiteX2" fmla="*/ 1102659 w 5195776"/>
              <a:gd name="connsiteY2" fmla="*/ 0 h 3149580"/>
              <a:gd name="connsiteX3" fmla="*/ 1679968 w 5195776"/>
              <a:gd name="connsiteY3" fmla="*/ 0 h 3149580"/>
              <a:gd name="connsiteX4" fmla="*/ 2257276 w 5195776"/>
              <a:gd name="connsiteY4" fmla="*/ 0 h 3149580"/>
              <a:gd name="connsiteX5" fmla="*/ 2834584 w 5195776"/>
              <a:gd name="connsiteY5" fmla="*/ 0 h 3149580"/>
              <a:gd name="connsiteX6" fmla="*/ 3463851 w 5195776"/>
              <a:gd name="connsiteY6" fmla="*/ 0 h 3149580"/>
              <a:gd name="connsiteX7" fmla="*/ 4041159 w 5195776"/>
              <a:gd name="connsiteY7" fmla="*/ 0 h 3149580"/>
              <a:gd name="connsiteX8" fmla="*/ 4462594 w 5195776"/>
              <a:gd name="connsiteY8" fmla="*/ 0 h 3149580"/>
              <a:gd name="connsiteX9" fmla="*/ 5195776 w 5195776"/>
              <a:gd name="connsiteY9" fmla="*/ 0 h 3149580"/>
              <a:gd name="connsiteX10" fmla="*/ 5195776 w 5195776"/>
              <a:gd name="connsiteY10" fmla="*/ 587922 h 3149580"/>
              <a:gd name="connsiteX11" fmla="*/ 5195776 w 5195776"/>
              <a:gd name="connsiteY11" fmla="*/ 1175843 h 3149580"/>
              <a:gd name="connsiteX12" fmla="*/ 5195776 w 5195776"/>
              <a:gd name="connsiteY12" fmla="*/ 1637782 h 3149580"/>
              <a:gd name="connsiteX13" fmla="*/ 5195776 w 5195776"/>
              <a:gd name="connsiteY13" fmla="*/ 2068224 h 3149580"/>
              <a:gd name="connsiteX14" fmla="*/ 5195776 w 5195776"/>
              <a:gd name="connsiteY14" fmla="*/ 2593154 h 3149580"/>
              <a:gd name="connsiteX15" fmla="*/ 5195776 w 5195776"/>
              <a:gd name="connsiteY15" fmla="*/ 3149580 h 3149580"/>
              <a:gd name="connsiteX16" fmla="*/ 4670425 w 5195776"/>
              <a:gd name="connsiteY16" fmla="*/ 3149580 h 3149580"/>
              <a:gd name="connsiteX17" fmla="*/ 4041159 w 5195776"/>
              <a:gd name="connsiteY17" fmla="*/ 3149580 h 3149580"/>
              <a:gd name="connsiteX18" fmla="*/ 3619724 w 5195776"/>
              <a:gd name="connsiteY18" fmla="*/ 3149580 h 3149580"/>
              <a:gd name="connsiteX19" fmla="*/ 3146331 w 5195776"/>
              <a:gd name="connsiteY19" fmla="*/ 3149580 h 3149580"/>
              <a:gd name="connsiteX20" fmla="*/ 2465107 w 5195776"/>
              <a:gd name="connsiteY20" fmla="*/ 3149580 h 3149580"/>
              <a:gd name="connsiteX21" fmla="*/ 1991714 w 5195776"/>
              <a:gd name="connsiteY21" fmla="*/ 3149580 h 3149580"/>
              <a:gd name="connsiteX22" fmla="*/ 1414406 w 5195776"/>
              <a:gd name="connsiteY22" fmla="*/ 3149580 h 3149580"/>
              <a:gd name="connsiteX23" fmla="*/ 733182 w 5195776"/>
              <a:gd name="connsiteY23" fmla="*/ 3149580 h 3149580"/>
              <a:gd name="connsiteX24" fmla="*/ 0 w 5195776"/>
              <a:gd name="connsiteY24" fmla="*/ 3149580 h 3149580"/>
              <a:gd name="connsiteX25" fmla="*/ 0 w 5195776"/>
              <a:gd name="connsiteY25" fmla="*/ 2624650 h 3149580"/>
              <a:gd name="connsiteX26" fmla="*/ 0 w 5195776"/>
              <a:gd name="connsiteY26" fmla="*/ 2162712 h 3149580"/>
              <a:gd name="connsiteX27" fmla="*/ 0 w 5195776"/>
              <a:gd name="connsiteY27" fmla="*/ 1669277 h 3149580"/>
              <a:gd name="connsiteX28" fmla="*/ 0 w 5195776"/>
              <a:gd name="connsiteY28" fmla="*/ 1175843 h 3149580"/>
              <a:gd name="connsiteX29" fmla="*/ 0 w 5195776"/>
              <a:gd name="connsiteY29" fmla="*/ 587922 h 3149580"/>
              <a:gd name="connsiteX30" fmla="*/ 0 w 5195776"/>
              <a:gd name="connsiteY30" fmla="*/ 0 h 3149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5195776" h="3149580" fill="none" extrusionOk="0">
                <a:moveTo>
                  <a:pt x="0" y="0"/>
                </a:moveTo>
                <a:cubicBezTo>
                  <a:pt x="163118" y="-8990"/>
                  <a:pt x="326539" y="16871"/>
                  <a:pt x="421435" y="0"/>
                </a:cubicBezTo>
                <a:cubicBezTo>
                  <a:pt x="516331" y="-16871"/>
                  <a:pt x="803467" y="1012"/>
                  <a:pt x="1102659" y="0"/>
                </a:cubicBezTo>
                <a:cubicBezTo>
                  <a:pt x="1401851" y="-1012"/>
                  <a:pt x="1452819" y="64335"/>
                  <a:pt x="1679968" y="0"/>
                </a:cubicBezTo>
                <a:cubicBezTo>
                  <a:pt x="1907117" y="-64335"/>
                  <a:pt x="2092274" y="53239"/>
                  <a:pt x="2257276" y="0"/>
                </a:cubicBezTo>
                <a:cubicBezTo>
                  <a:pt x="2422278" y="-53239"/>
                  <a:pt x="2668947" y="61178"/>
                  <a:pt x="2834584" y="0"/>
                </a:cubicBezTo>
                <a:cubicBezTo>
                  <a:pt x="3000221" y="-61178"/>
                  <a:pt x="3305233" y="9186"/>
                  <a:pt x="3463851" y="0"/>
                </a:cubicBezTo>
                <a:cubicBezTo>
                  <a:pt x="3622469" y="-9186"/>
                  <a:pt x="3918268" y="49853"/>
                  <a:pt x="4041159" y="0"/>
                </a:cubicBezTo>
                <a:cubicBezTo>
                  <a:pt x="4164050" y="-49853"/>
                  <a:pt x="4276832" y="34272"/>
                  <a:pt x="4462594" y="0"/>
                </a:cubicBezTo>
                <a:cubicBezTo>
                  <a:pt x="4648356" y="-34272"/>
                  <a:pt x="4849113" y="47695"/>
                  <a:pt x="5195776" y="0"/>
                </a:cubicBezTo>
                <a:cubicBezTo>
                  <a:pt x="5238007" y="250504"/>
                  <a:pt x="5162612" y="419115"/>
                  <a:pt x="5195776" y="587922"/>
                </a:cubicBezTo>
                <a:cubicBezTo>
                  <a:pt x="5228940" y="756729"/>
                  <a:pt x="5167657" y="985845"/>
                  <a:pt x="5195776" y="1175843"/>
                </a:cubicBezTo>
                <a:cubicBezTo>
                  <a:pt x="5223895" y="1365841"/>
                  <a:pt x="5190247" y="1451518"/>
                  <a:pt x="5195776" y="1637782"/>
                </a:cubicBezTo>
                <a:cubicBezTo>
                  <a:pt x="5201305" y="1824046"/>
                  <a:pt x="5160384" y="1923978"/>
                  <a:pt x="5195776" y="2068224"/>
                </a:cubicBezTo>
                <a:cubicBezTo>
                  <a:pt x="5231168" y="2212470"/>
                  <a:pt x="5156886" y="2450030"/>
                  <a:pt x="5195776" y="2593154"/>
                </a:cubicBezTo>
                <a:cubicBezTo>
                  <a:pt x="5234666" y="2736278"/>
                  <a:pt x="5167990" y="2929003"/>
                  <a:pt x="5195776" y="3149580"/>
                </a:cubicBezTo>
                <a:cubicBezTo>
                  <a:pt x="5072514" y="3160262"/>
                  <a:pt x="4818900" y="3109084"/>
                  <a:pt x="4670425" y="3149580"/>
                </a:cubicBezTo>
                <a:cubicBezTo>
                  <a:pt x="4521950" y="3190076"/>
                  <a:pt x="4210862" y="3077142"/>
                  <a:pt x="4041159" y="3149580"/>
                </a:cubicBezTo>
                <a:cubicBezTo>
                  <a:pt x="3871456" y="3222018"/>
                  <a:pt x="3757201" y="3135511"/>
                  <a:pt x="3619724" y="3149580"/>
                </a:cubicBezTo>
                <a:cubicBezTo>
                  <a:pt x="3482247" y="3163649"/>
                  <a:pt x="3323025" y="3116386"/>
                  <a:pt x="3146331" y="3149580"/>
                </a:cubicBezTo>
                <a:cubicBezTo>
                  <a:pt x="2969637" y="3182774"/>
                  <a:pt x="2657823" y="3090324"/>
                  <a:pt x="2465107" y="3149580"/>
                </a:cubicBezTo>
                <a:cubicBezTo>
                  <a:pt x="2272391" y="3208836"/>
                  <a:pt x="2212629" y="3142154"/>
                  <a:pt x="1991714" y="3149580"/>
                </a:cubicBezTo>
                <a:cubicBezTo>
                  <a:pt x="1770799" y="3157006"/>
                  <a:pt x="1633795" y="3095262"/>
                  <a:pt x="1414406" y="3149580"/>
                </a:cubicBezTo>
                <a:cubicBezTo>
                  <a:pt x="1195017" y="3203898"/>
                  <a:pt x="897597" y="3113631"/>
                  <a:pt x="733182" y="3149580"/>
                </a:cubicBezTo>
                <a:cubicBezTo>
                  <a:pt x="568767" y="3185529"/>
                  <a:pt x="271339" y="3119631"/>
                  <a:pt x="0" y="3149580"/>
                </a:cubicBezTo>
                <a:cubicBezTo>
                  <a:pt x="-12987" y="2921402"/>
                  <a:pt x="14528" y="2851108"/>
                  <a:pt x="0" y="2624650"/>
                </a:cubicBezTo>
                <a:cubicBezTo>
                  <a:pt x="-14528" y="2398192"/>
                  <a:pt x="42945" y="2354292"/>
                  <a:pt x="0" y="2162712"/>
                </a:cubicBezTo>
                <a:cubicBezTo>
                  <a:pt x="-42945" y="1971132"/>
                  <a:pt x="58368" y="1910041"/>
                  <a:pt x="0" y="1669277"/>
                </a:cubicBezTo>
                <a:cubicBezTo>
                  <a:pt x="-58368" y="1428514"/>
                  <a:pt x="58008" y="1328165"/>
                  <a:pt x="0" y="1175843"/>
                </a:cubicBezTo>
                <a:cubicBezTo>
                  <a:pt x="-58008" y="1023521"/>
                  <a:pt x="65772" y="843788"/>
                  <a:pt x="0" y="587922"/>
                </a:cubicBezTo>
                <a:cubicBezTo>
                  <a:pt x="-65772" y="332056"/>
                  <a:pt x="60185" y="152121"/>
                  <a:pt x="0" y="0"/>
                </a:cubicBezTo>
                <a:close/>
              </a:path>
              <a:path w="5195776" h="3149580" stroke="0" extrusionOk="0">
                <a:moveTo>
                  <a:pt x="0" y="0"/>
                </a:moveTo>
                <a:cubicBezTo>
                  <a:pt x="296422" y="-64048"/>
                  <a:pt x="491489" y="47029"/>
                  <a:pt x="629266" y="0"/>
                </a:cubicBezTo>
                <a:cubicBezTo>
                  <a:pt x="767043" y="-47029"/>
                  <a:pt x="1043482" y="9962"/>
                  <a:pt x="1258532" y="0"/>
                </a:cubicBezTo>
                <a:cubicBezTo>
                  <a:pt x="1473582" y="-9962"/>
                  <a:pt x="1658029" y="27639"/>
                  <a:pt x="1939756" y="0"/>
                </a:cubicBezTo>
                <a:cubicBezTo>
                  <a:pt x="2221483" y="-27639"/>
                  <a:pt x="2266495" y="67570"/>
                  <a:pt x="2569023" y="0"/>
                </a:cubicBezTo>
                <a:cubicBezTo>
                  <a:pt x="2871551" y="-67570"/>
                  <a:pt x="2860542" y="48462"/>
                  <a:pt x="3146331" y="0"/>
                </a:cubicBezTo>
                <a:cubicBezTo>
                  <a:pt x="3432120" y="-48462"/>
                  <a:pt x="3513552" y="65044"/>
                  <a:pt x="3775597" y="0"/>
                </a:cubicBezTo>
                <a:cubicBezTo>
                  <a:pt x="4037642" y="-65044"/>
                  <a:pt x="4007184" y="39663"/>
                  <a:pt x="4197032" y="0"/>
                </a:cubicBezTo>
                <a:cubicBezTo>
                  <a:pt x="4386880" y="-39663"/>
                  <a:pt x="4533677" y="19081"/>
                  <a:pt x="4618468" y="0"/>
                </a:cubicBezTo>
                <a:cubicBezTo>
                  <a:pt x="4703259" y="-19081"/>
                  <a:pt x="5012437" y="3439"/>
                  <a:pt x="5195776" y="0"/>
                </a:cubicBezTo>
                <a:cubicBezTo>
                  <a:pt x="5218804" y="146151"/>
                  <a:pt x="5194898" y="415244"/>
                  <a:pt x="5195776" y="587922"/>
                </a:cubicBezTo>
                <a:cubicBezTo>
                  <a:pt x="5196654" y="760600"/>
                  <a:pt x="5129194" y="1005773"/>
                  <a:pt x="5195776" y="1144347"/>
                </a:cubicBezTo>
                <a:cubicBezTo>
                  <a:pt x="5262358" y="1282921"/>
                  <a:pt x="5183438" y="1408497"/>
                  <a:pt x="5195776" y="1574790"/>
                </a:cubicBezTo>
                <a:cubicBezTo>
                  <a:pt x="5208114" y="1741083"/>
                  <a:pt x="5169036" y="1896978"/>
                  <a:pt x="5195776" y="2162712"/>
                </a:cubicBezTo>
                <a:cubicBezTo>
                  <a:pt x="5222516" y="2428446"/>
                  <a:pt x="5191225" y="2380258"/>
                  <a:pt x="5195776" y="2593154"/>
                </a:cubicBezTo>
                <a:cubicBezTo>
                  <a:pt x="5200327" y="2806050"/>
                  <a:pt x="5151977" y="2910892"/>
                  <a:pt x="5195776" y="3149580"/>
                </a:cubicBezTo>
                <a:cubicBezTo>
                  <a:pt x="5088853" y="3173942"/>
                  <a:pt x="4881862" y="3100565"/>
                  <a:pt x="4670425" y="3149580"/>
                </a:cubicBezTo>
                <a:cubicBezTo>
                  <a:pt x="4458988" y="3198595"/>
                  <a:pt x="4396438" y="3119124"/>
                  <a:pt x="4248990" y="3149580"/>
                </a:cubicBezTo>
                <a:cubicBezTo>
                  <a:pt x="4101543" y="3180036"/>
                  <a:pt x="3888419" y="3101905"/>
                  <a:pt x="3775597" y="3149580"/>
                </a:cubicBezTo>
                <a:cubicBezTo>
                  <a:pt x="3662775" y="3197255"/>
                  <a:pt x="3358005" y="3135237"/>
                  <a:pt x="3146331" y="3149580"/>
                </a:cubicBezTo>
                <a:cubicBezTo>
                  <a:pt x="2934657" y="3163923"/>
                  <a:pt x="2795653" y="3085484"/>
                  <a:pt x="2569023" y="3149580"/>
                </a:cubicBezTo>
                <a:cubicBezTo>
                  <a:pt x="2342393" y="3213676"/>
                  <a:pt x="2072908" y="3114151"/>
                  <a:pt x="1939756" y="3149580"/>
                </a:cubicBezTo>
                <a:cubicBezTo>
                  <a:pt x="1806604" y="3185009"/>
                  <a:pt x="1597039" y="3128777"/>
                  <a:pt x="1414406" y="3149580"/>
                </a:cubicBezTo>
                <a:cubicBezTo>
                  <a:pt x="1231773" y="3170383"/>
                  <a:pt x="1112856" y="3108011"/>
                  <a:pt x="941013" y="3149580"/>
                </a:cubicBezTo>
                <a:cubicBezTo>
                  <a:pt x="769170" y="3191149"/>
                  <a:pt x="293858" y="3128555"/>
                  <a:pt x="0" y="3149580"/>
                </a:cubicBezTo>
                <a:cubicBezTo>
                  <a:pt x="-42001" y="3006806"/>
                  <a:pt x="31020" y="2842749"/>
                  <a:pt x="0" y="2687642"/>
                </a:cubicBezTo>
                <a:cubicBezTo>
                  <a:pt x="-31020" y="2532535"/>
                  <a:pt x="35068" y="2430794"/>
                  <a:pt x="0" y="2257199"/>
                </a:cubicBezTo>
                <a:cubicBezTo>
                  <a:pt x="-35068" y="2083604"/>
                  <a:pt x="16167" y="1816867"/>
                  <a:pt x="0" y="1669277"/>
                </a:cubicBezTo>
                <a:cubicBezTo>
                  <a:pt x="-16167" y="1521687"/>
                  <a:pt x="5913" y="1385206"/>
                  <a:pt x="0" y="1175843"/>
                </a:cubicBezTo>
                <a:cubicBezTo>
                  <a:pt x="-5913" y="966480"/>
                  <a:pt x="4526" y="885831"/>
                  <a:pt x="0" y="745401"/>
                </a:cubicBezTo>
                <a:cubicBezTo>
                  <a:pt x="-4526" y="604971"/>
                  <a:pt x="71903" y="309265"/>
                  <a:pt x="0" y="0"/>
                </a:cubicBezTo>
                <a:close/>
              </a:path>
            </a:pathLst>
          </a:custGeom>
          <a:solidFill>
            <a:srgbClr val="D2F2EB"/>
          </a:solidFill>
          <a:ln w="28575">
            <a:solidFill>
              <a:schemeClr val="accent6">
                <a:lumMod val="50000"/>
              </a:schemeClr>
            </a:solidFill>
            <a:extLst>
              <a:ext uri="{C807C97D-BFC1-408E-A445-0C87EB9F89A2}">
                <ask:lineSketchStyleProps xmlns:ask="http://schemas.microsoft.com/office/drawing/2018/sketchyshapes" sd="4274890734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Z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Styles of video resumes include:</a:t>
            </a:r>
          </a:p>
          <a:p>
            <a:pPr marL="457200" marR="0" lvl="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Z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Film</a:t>
            </a:r>
          </a:p>
          <a:p>
            <a:pPr marL="457200" marR="0" lvl="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Z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Animation</a:t>
            </a:r>
          </a:p>
          <a:p>
            <a:pPr marL="457200" marR="0" lvl="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Z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Whiteboard video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ZA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Stop-motion.</a:t>
            </a:r>
            <a:r>
              <a:rPr lang="en-ZA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41389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165;p37">
            <a:extLst>
              <a:ext uri="{FF2B5EF4-FFF2-40B4-BE49-F238E27FC236}">
                <a16:creationId xmlns:a16="http://schemas.microsoft.com/office/drawing/2014/main" id="{5AF0F0E5-0F4B-02B9-D758-C52CAAF514F4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4716" y="4674282"/>
            <a:ext cx="330146" cy="330146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33CE3DE8-1E0F-5ED1-2D04-39F07440286E}"/>
              </a:ext>
            </a:extLst>
          </p:cNvPr>
          <p:cNvSpPr txBox="1"/>
          <p:nvPr/>
        </p:nvSpPr>
        <p:spPr>
          <a:xfrm>
            <a:off x="5364015" y="4774847"/>
            <a:ext cx="3463579" cy="233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ZA" sz="900" dirty="0">
                <a:solidFill>
                  <a:schemeClr val="bg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https://www.wyzowl.com/how-to-make-a-video-resume</a:t>
            </a:r>
            <a:endParaRPr lang="en-ZA" sz="900" dirty="0">
              <a:solidFill>
                <a:schemeClr val="bg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55D9BEA-804D-4783-B4D0-3E9A467695E9}"/>
              </a:ext>
            </a:extLst>
          </p:cNvPr>
          <p:cNvSpPr txBox="1"/>
          <p:nvPr/>
        </p:nvSpPr>
        <p:spPr>
          <a:xfrm>
            <a:off x="578377" y="588335"/>
            <a:ext cx="7933455" cy="3861481"/>
          </a:xfrm>
          <a:prstGeom prst="rect">
            <a:avLst/>
          </a:prstGeom>
          <a:solidFill>
            <a:srgbClr val="FFFF99"/>
          </a:solidFill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en-ZA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365BF96-75BC-1FF5-6580-5BEBAA5C7D32}"/>
              </a:ext>
            </a:extLst>
          </p:cNvPr>
          <p:cNvSpPr txBox="1"/>
          <p:nvPr/>
        </p:nvSpPr>
        <p:spPr>
          <a:xfrm>
            <a:off x="600458" y="1274022"/>
            <a:ext cx="1830853" cy="307777"/>
          </a:xfrm>
          <a:prstGeom prst="rect">
            <a:avLst/>
          </a:prstGeom>
          <a:solidFill>
            <a:srgbClr val="92D050"/>
          </a:solidFill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800"/>
              </a:spcAft>
            </a:pPr>
            <a:r>
              <a:rPr lang="en-ZA" sz="1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WRITE A SCRIPT</a:t>
            </a:r>
            <a:endParaRPr lang="en-ZA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7597165-6F6E-F6B3-7D1B-A43EF95CC8E5}"/>
              </a:ext>
            </a:extLst>
          </p:cNvPr>
          <p:cNvSpPr txBox="1"/>
          <p:nvPr/>
        </p:nvSpPr>
        <p:spPr>
          <a:xfrm>
            <a:off x="2711529" y="1263391"/>
            <a:ext cx="4093308" cy="307777"/>
          </a:xfrm>
          <a:prstGeom prst="rect">
            <a:avLst/>
          </a:prstGeom>
          <a:solidFill>
            <a:srgbClr val="92D050"/>
          </a:solidFill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ZA" sz="1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ZA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nclude all essential information. Memorise the script.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FB5266A-6FCB-D0D7-A45E-A934FD198096}"/>
              </a:ext>
            </a:extLst>
          </p:cNvPr>
          <p:cNvSpPr txBox="1"/>
          <p:nvPr/>
        </p:nvSpPr>
        <p:spPr>
          <a:xfrm>
            <a:off x="602512" y="1726314"/>
            <a:ext cx="1814624" cy="312650"/>
          </a:xfrm>
          <a:prstGeom prst="rect">
            <a:avLst/>
          </a:prstGeom>
          <a:solidFill>
            <a:srgbClr val="92D050"/>
          </a:solidFill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ZA" sz="1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MAKE IT RELEVANT</a:t>
            </a:r>
            <a:endParaRPr lang="en-ZA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27B8C0F-97C3-346D-EC12-123B48518EDD}"/>
              </a:ext>
            </a:extLst>
          </p:cNvPr>
          <p:cNvSpPr txBox="1"/>
          <p:nvPr/>
        </p:nvSpPr>
        <p:spPr>
          <a:xfrm>
            <a:off x="2711529" y="1764197"/>
            <a:ext cx="2484248" cy="312650"/>
          </a:xfrm>
          <a:prstGeom prst="rect">
            <a:avLst/>
          </a:prstGeom>
          <a:solidFill>
            <a:srgbClr val="92D050"/>
          </a:solidFill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ZA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the role you are applying for.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5BF0905-AA0B-4E41-3EFA-429C291873E1}"/>
              </a:ext>
            </a:extLst>
          </p:cNvPr>
          <p:cNvSpPr txBox="1"/>
          <p:nvPr/>
        </p:nvSpPr>
        <p:spPr>
          <a:xfrm>
            <a:off x="616688" y="2255098"/>
            <a:ext cx="1784218" cy="307777"/>
          </a:xfrm>
          <a:prstGeom prst="rect">
            <a:avLst/>
          </a:prstGeom>
          <a:solidFill>
            <a:srgbClr val="92D050"/>
          </a:solidFill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800"/>
              </a:spcAft>
            </a:pPr>
            <a:r>
              <a:rPr lang="en-ZA" sz="1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KEEP IT SHORT</a:t>
            </a:r>
            <a:endParaRPr lang="en-ZA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DEBCF1F-EE72-F889-DF72-072E9957BBF4}"/>
              </a:ext>
            </a:extLst>
          </p:cNvPr>
          <p:cNvSpPr txBox="1"/>
          <p:nvPr/>
        </p:nvSpPr>
        <p:spPr>
          <a:xfrm>
            <a:off x="2711529" y="2235053"/>
            <a:ext cx="2883474" cy="307777"/>
          </a:xfrm>
          <a:prstGeom prst="rect">
            <a:avLst/>
          </a:prstGeom>
          <a:solidFill>
            <a:srgbClr val="92D050"/>
          </a:solidFill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ZA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90 seconds </a:t>
            </a:r>
            <a:r>
              <a:rPr lang="en-ZA" sz="140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 the </a:t>
            </a:r>
            <a:r>
              <a:rPr lang="en-ZA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ideal video length.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D2CFDB9-35D6-C566-A527-95C7C5D815A4}"/>
              </a:ext>
            </a:extLst>
          </p:cNvPr>
          <p:cNvSpPr txBox="1"/>
          <p:nvPr/>
        </p:nvSpPr>
        <p:spPr>
          <a:xfrm>
            <a:off x="630187" y="2738718"/>
            <a:ext cx="1766393" cy="307777"/>
          </a:xfrm>
          <a:prstGeom prst="rect">
            <a:avLst/>
          </a:prstGeom>
          <a:solidFill>
            <a:srgbClr val="92D050"/>
          </a:solidFill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800"/>
              </a:spcAft>
            </a:pPr>
            <a:r>
              <a:rPr lang="en-ZA" sz="1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GET CREATIVE</a:t>
            </a:r>
            <a:endParaRPr lang="en-ZA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DADC71C-BB33-0209-B35A-26E4151A8538}"/>
              </a:ext>
            </a:extLst>
          </p:cNvPr>
          <p:cNvSpPr txBox="1"/>
          <p:nvPr/>
        </p:nvSpPr>
        <p:spPr>
          <a:xfrm>
            <a:off x="2711529" y="2738717"/>
            <a:ext cx="2760694" cy="307777"/>
          </a:xfrm>
          <a:prstGeom prst="rect">
            <a:avLst/>
          </a:prstGeom>
          <a:solidFill>
            <a:srgbClr val="92D050"/>
          </a:solidFill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ZA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Make your video worth watching.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D797251-F11E-C5D0-5CF9-422ABA832187}"/>
              </a:ext>
            </a:extLst>
          </p:cNvPr>
          <p:cNvSpPr txBox="1"/>
          <p:nvPr/>
        </p:nvSpPr>
        <p:spPr>
          <a:xfrm>
            <a:off x="2711529" y="3252708"/>
            <a:ext cx="4965177" cy="307777"/>
          </a:xfrm>
          <a:prstGeom prst="rect">
            <a:avLst/>
          </a:prstGeom>
          <a:solidFill>
            <a:srgbClr val="92D050"/>
          </a:solidFill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800"/>
              </a:spcAft>
            </a:pPr>
            <a:r>
              <a:rPr lang="en-ZA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Give attention to the lighting, framing, editing and clarity of voice.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BF2E597-6F69-7C36-262B-E9A71F1ED208}"/>
              </a:ext>
            </a:extLst>
          </p:cNvPr>
          <p:cNvSpPr txBox="1"/>
          <p:nvPr/>
        </p:nvSpPr>
        <p:spPr>
          <a:xfrm>
            <a:off x="630187" y="3837891"/>
            <a:ext cx="1786949" cy="312650"/>
          </a:xfrm>
          <a:prstGeom prst="rect">
            <a:avLst/>
          </a:prstGeom>
          <a:solidFill>
            <a:srgbClr val="92D050"/>
          </a:solidFill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ZA" sz="1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6. GET FEEDBACK</a:t>
            </a:r>
            <a:endParaRPr lang="en-ZA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C922E0B-3E58-BFE2-D7BB-299B9CAAC35A}"/>
              </a:ext>
            </a:extLst>
          </p:cNvPr>
          <p:cNvSpPr txBox="1"/>
          <p:nvPr/>
        </p:nvSpPr>
        <p:spPr>
          <a:xfrm>
            <a:off x="2711529" y="3837891"/>
            <a:ext cx="3853204" cy="312650"/>
          </a:xfrm>
          <a:prstGeom prst="rect">
            <a:avLst/>
          </a:prstGeom>
          <a:solidFill>
            <a:srgbClr val="92D050"/>
          </a:solidFill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ZA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from family and friends before submitting your CV.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D495354-AFF1-729D-89DA-9E2A32FCA03F}"/>
              </a:ext>
            </a:extLst>
          </p:cNvPr>
          <p:cNvSpPr txBox="1"/>
          <p:nvPr/>
        </p:nvSpPr>
        <p:spPr>
          <a:xfrm>
            <a:off x="3077203" y="751743"/>
            <a:ext cx="3190168" cy="31265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381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ZA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HOW TO MAKE A VIDEO RESUME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29CE076-F996-B348-8541-EB5F38369173}"/>
              </a:ext>
            </a:extLst>
          </p:cNvPr>
          <p:cNvSpPr txBox="1"/>
          <p:nvPr/>
        </p:nvSpPr>
        <p:spPr>
          <a:xfrm>
            <a:off x="616689" y="3227903"/>
            <a:ext cx="1786270" cy="307777"/>
          </a:xfrm>
          <a:prstGeom prst="rect">
            <a:avLst/>
          </a:prstGeom>
          <a:solidFill>
            <a:srgbClr val="92D050"/>
          </a:solidFill>
          <a:ln w="28575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800"/>
              </a:spcAft>
            </a:pPr>
            <a:r>
              <a:rPr lang="en-ZA" sz="1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 BE</a:t>
            </a:r>
            <a:r>
              <a:rPr lang="en-ZA" sz="14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PROFESSIONAL</a:t>
            </a:r>
            <a:endParaRPr lang="en-ZA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801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</TotalTime>
  <Words>177</Words>
  <Application>Microsoft Office PowerPoint</Application>
  <PresentationFormat>On-screen Show (16:9)</PresentationFormat>
  <Paragraphs>30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Corbel</vt:lpstr>
      <vt:lpstr>Symbol</vt:lpstr>
      <vt:lpstr>Wingdings</vt:lpstr>
      <vt:lpstr>Office Theme</vt:lpstr>
      <vt:lpstr>Video Resume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felicity</dc:creator>
  <dc:description/>
  <cp:lastModifiedBy>Tylin Moodley</cp:lastModifiedBy>
  <cp:revision>20</cp:revision>
  <dcterms:modified xsi:type="dcterms:W3CDTF">2023-03-06T16:16:21Z</dcterms:modified>
  <dc:language>en-ZA</dc:language>
</cp:coreProperties>
</file>