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2"/>
  </p:notesMasterIdLst>
  <p:sldIdLst>
    <p:sldId id="256" r:id="rId3"/>
    <p:sldId id="257" r:id="rId4"/>
    <p:sldId id="258" r:id="rId5"/>
    <p:sldId id="265" r:id="rId6"/>
    <p:sldId id="260" r:id="rId7"/>
    <p:sldId id="262" r:id="rId8"/>
    <p:sldId id="261" r:id="rId9"/>
    <p:sldId id="263" r:id="rId10"/>
    <p:sldId id="264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60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fad4ca7f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fad4ca7f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c4f21f4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cc4f21f4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fad4ca7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dfad4ca7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fad4ca7f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fad4ca7f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75" y="417050"/>
            <a:ext cx="8217250" cy="430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5"/>
          <p:cNvGrpSpPr/>
          <p:nvPr/>
        </p:nvGrpSpPr>
        <p:grpSpPr>
          <a:xfrm>
            <a:off x="-17" y="1830916"/>
            <a:ext cx="9143495" cy="2626706"/>
            <a:chOff x="395031" y="2773017"/>
            <a:chExt cx="11661134" cy="2601987"/>
          </a:xfrm>
        </p:grpSpPr>
        <p:pic>
          <p:nvPicPr>
            <p:cNvPr id="60" name="Google Shape;60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1" name="Google Shape;61;p15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2" name="Google Shape;62;p15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1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69" name="Google Shape;6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1057275" y="1167211"/>
            <a:ext cx="34575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2"/>
          </p:nvPr>
        </p:nvSpPr>
        <p:spPr>
          <a:xfrm>
            <a:off x="4629150" y="1167211"/>
            <a:ext cx="34572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/>
          <p:nvPr/>
        </p:nvSpPr>
        <p:spPr>
          <a:xfrm>
            <a:off x="1200149" y="1544360"/>
            <a:ext cx="5399700" cy="2914800"/>
          </a:xfrm>
          <a:prstGeom prst="rect">
            <a:avLst/>
          </a:prstGeom>
          <a:solidFill>
            <a:srgbClr val="374C8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1313833" y="1697935"/>
            <a:ext cx="5212200" cy="23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1313833" y="4036420"/>
            <a:ext cx="5212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79" name="Google Shape;79;p18" descr="Closeup of green pla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44360"/>
            <a:ext cx="1117854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8" descr="Wa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2217" y="1544360"/>
            <a:ext cx="2462022" cy="29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6">
          <p15:clr>
            <a:srgbClr val="FDE53C"/>
          </p15:clr>
        </p15:guide>
        <p15:guide id="2" orient="horz" pos="972">
          <p15:clr>
            <a:srgbClr val="FDE53C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1057274" y="1165860"/>
            <a:ext cx="3456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2"/>
          </p:nvPr>
        </p:nvSpPr>
        <p:spPr>
          <a:xfrm>
            <a:off x="1057274" y="1825610"/>
            <a:ext cx="34566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3"/>
          </p:nvPr>
        </p:nvSpPr>
        <p:spPr>
          <a:xfrm>
            <a:off x="4629150" y="1165860"/>
            <a:ext cx="3457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4"/>
          </p:nvPr>
        </p:nvSpPr>
        <p:spPr>
          <a:xfrm>
            <a:off x="4629150" y="1825610"/>
            <a:ext cx="34575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87" name="Google Shape;8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title"/>
          </p:nvPr>
        </p:nvSpPr>
        <p:spPr>
          <a:xfrm>
            <a:off x="5011826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1057274" y="686942"/>
            <a:ext cx="39129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2"/>
          </p:nvPr>
        </p:nvSpPr>
        <p:spPr>
          <a:xfrm>
            <a:off x="5011826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97" name="Google Shape;9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5759967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748141" y="686942"/>
            <a:ext cx="49701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028700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body" idx="1"/>
          </p:nvPr>
        </p:nvSpPr>
        <p:spPr>
          <a:xfrm>
            <a:off x="5759967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102" name="Google Shape;10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1"/>
          </p:nvPr>
        </p:nvSpPr>
        <p:spPr>
          <a:xfrm rot="5400000">
            <a:off x="2839331" y="-607349"/>
            <a:ext cx="3465300" cy="7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06" name="Google Shape;10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/>
          <p:nvPr/>
        </p:nvSpPr>
        <p:spPr>
          <a:xfrm>
            <a:off x="96982" y="124691"/>
            <a:ext cx="8957100" cy="4894200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gbo_homelan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hyperlink" Target="https://en.wikipedia.org/wiki/Nigeri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en.wikipedia.org/wiki/Igbo_people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todoc.com/things-fall-apart-introduction-and-background-to-african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google.com/search?q=ancient+igbo+tribe+food+yams+and+kola+nuts&amp;tbm=isch&amp;ved=2ah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google.com/search?q=ancient+igbo+tribe+food+yams+and+kola+nuts&amp;tbm=isch&amp;ved=2ah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todoc.com/things-fall-apart-introduction-and-background-to-african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todoc.com/things-fall-apart-introduction-and-background-to-african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b="1" dirty="0">
                <a:solidFill>
                  <a:srgbClr val="000000"/>
                </a:solidFill>
              </a:rPr>
            </a:br>
            <a:br>
              <a:rPr lang="en" b="1" dirty="0">
                <a:solidFill>
                  <a:srgbClr val="000000"/>
                </a:solidFill>
              </a:rPr>
            </a:br>
            <a:r>
              <a:rPr lang="en" b="1" dirty="0">
                <a:solidFill>
                  <a:srgbClr val="000000"/>
                </a:solidFill>
              </a:rPr>
              <a:t>Igbo Culture Images</a:t>
            </a: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511800" y="427950"/>
            <a:ext cx="8120400" cy="42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highlight>
                <a:srgbClr val="F8F9FA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highlight>
                  <a:srgbClr val="F8F9FA"/>
                </a:highlight>
              </a:rPr>
              <a:t>The CONTINENT AFRICA</a:t>
            </a:r>
            <a:endParaRPr sz="3600">
              <a:solidFill>
                <a:schemeClr val="dk1"/>
              </a:solidFill>
              <a:highlight>
                <a:srgbClr val="F8F9FA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highlight>
                <a:srgbClr val="F8F9FA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highlight>
                  <a:srgbClr val="F8F9FA"/>
                </a:highlight>
              </a:rPr>
              <a:t>Location of the </a:t>
            </a:r>
            <a:r>
              <a:rPr lang="en" sz="3600">
                <a:solidFill>
                  <a:srgbClr val="0645AD"/>
                </a:solidFill>
                <a:highlight>
                  <a:srgbClr val="F8F9FA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Igbo homeland</a:t>
            </a:r>
            <a:r>
              <a:rPr lang="en" sz="3600">
                <a:solidFill>
                  <a:schemeClr val="dk1"/>
                </a:solidFill>
                <a:highlight>
                  <a:srgbClr val="F8F9FA"/>
                </a:highlight>
              </a:rPr>
              <a:t> (dark green)</a:t>
            </a:r>
            <a:endParaRPr sz="3600">
              <a:solidFill>
                <a:schemeClr val="dk1"/>
              </a:solidFill>
              <a:highlight>
                <a:srgbClr val="F8F9FA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highlight>
                  <a:srgbClr val="F8F9FA"/>
                </a:highlight>
              </a:rPr>
              <a:t>in </a:t>
            </a:r>
            <a:r>
              <a:rPr lang="en" sz="3600" u="sng">
                <a:solidFill>
                  <a:srgbClr val="0645AD"/>
                </a:solidFill>
                <a:highlight>
                  <a:srgbClr val="F8F9FA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Nigeria</a:t>
            </a:r>
            <a:r>
              <a:rPr lang="en" sz="3600">
                <a:solidFill>
                  <a:schemeClr val="dk1"/>
                </a:solidFill>
                <a:highlight>
                  <a:srgbClr val="F8F9FA"/>
                </a:highlight>
              </a:rPr>
              <a:t> (green)</a:t>
            </a:r>
            <a:endParaRPr sz="3600">
              <a:solidFill>
                <a:schemeClr val="dk1"/>
              </a:solidFill>
              <a:highlight>
                <a:srgbClr val="F8F9FA"/>
              </a:highlight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7"/>
          <p:cNvSpPr txBox="1"/>
          <p:nvPr/>
        </p:nvSpPr>
        <p:spPr>
          <a:xfrm>
            <a:off x="511800" y="427950"/>
            <a:ext cx="8120400" cy="42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22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5" name="Google Shape;1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5608" y="509155"/>
            <a:ext cx="4613565" cy="4094018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7" name="Google Shape;127;p27"/>
          <p:cNvSpPr txBox="1"/>
          <p:nvPr/>
        </p:nvSpPr>
        <p:spPr>
          <a:xfrm>
            <a:off x="6296891" y="4335085"/>
            <a:ext cx="2335309" cy="810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900" dirty="0"/>
              <a:t>                                                                 </a:t>
            </a:r>
            <a:r>
              <a:rPr lang="en" sz="900" u="sng" dirty="0">
                <a:solidFill>
                  <a:schemeClr val="hlink"/>
                </a:solidFill>
                <a:hlinkClick r:id="rId5"/>
              </a:rPr>
              <a:t>https://en.wikipedia.org/wiki/Igbo_people</a:t>
            </a:r>
            <a:r>
              <a:rPr lang="en" sz="900" dirty="0"/>
              <a:t> </a:t>
            </a:r>
            <a:endParaRPr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02F6C75-AC43-4CE8-8F35-6211D63EF5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1" t="4358" r="12121" b="7128"/>
          <a:stretch/>
        </p:blipFill>
        <p:spPr bwMode="auto">
          <a:xfrm>
            <a:off x="2296391" y="553150"/>
            <a:ext cx="4592781" cy="3968605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476969-FEC8-416D-8668-DE96B63D918D}"/>
              </a:ext>
            </a:extLst>
          </p:cNvPr>
          <p:cNvSpPr txBox="1"/>
          <p:nvPr/>
        </p:nvSpPr>
        <p:spPr>
          <a:xfrm>
            <a:off x="4208319" y="4731645"/>
            <a:ext cx="4572000" cy="23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ZA" sz="9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                      https://slidetodoc.com/things-fall-apart-introduction-and-background-to-african/</a:t>
            </a:r>
            <a:endParaRPr lang="en-ZA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118;p26">
            <a:extLst>
              <a:ext uri="{FF2B5EF4-FFF2-40B4-BE49-F238E27FC236}">
                <a16:creationId xmlns:a16="http://schemas.microsoft.com/office/drawing/2014/main" id="{88F3F2A3-9C5A-46B7-8FEC-93BF7DE9BB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9414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9"/>
          <p:cNvSpPr txBox="1"/>
          <p:nvPr/>
        </p:nvSpPr>
        <p:spPr>
          <a:xfrm>
            <a:off x="511800" y="427950"/>
            <a:ext cx="8120400" cy="42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42" name="Google Shape;14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he Nigeria Crowned King Of Crops And Cuisines: Yam! – Simply JD">
            <a:extLst>
              <a:ext uri="{FF2B5EF4-FFF2-40B4-BE49-F238E27FC236}">
                <a16:creationId xmlns:a16="http://schemas.microsoft.com/office/drawing/2014/main" id="{5CAA15BE-2225-4BBC-A35B-722FB21061D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173" y="519546"/>
            <a:ext cx="4540828" cy="4094018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326AB1-75FA-4C49-9AE1-E0D2F3EE35DA}"/>
              </a:ext>
            </a:extLst>
          </p:cNvPr>
          <p:cNvSpPr txBox="1"/>
          <p:nvPr/>
        </p:nvSpPr>
        <p:spPr>
          <a:xfrm>
            <a:off x="3647209" y="4715550"/>
            <a:ext cx="6273018" cy="23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ZA" sz="9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https://www.google.com/search?q=ancient+igbo+tribe+food+yams+and+kola+nuts&amp;tbm=isch&amp;ved=2ah</a:t>
            </a:r>
            <a:endParaRPr lang="en-ZA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838F66-76B1-4A4C-8760-8EBEC51C4563}"/>
              </a:ext>
            </a:extLst>
          </p:cNvPr>
          <p:cNvSpPr txBox="1"/>
          <p:nvPr/>
        </p:nvSpPr>
        <p:spPr>
          <a:xfrm>
            <a:off x="3148446" y="1602254"/>
            <a:ext cx="3089307" cy="1938992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endParaRPr lang="en-US" sz="4000" dirty="0"/>
          </a:p>
          <a:p>
            <a:r>
              <a:rPr lang="en-US" sz="4000" dirty="0"/>
              <a:t>KOLA NUTS</a:t>
            </a:r>
          </a:p>
          <a:p>
            <a:endParaRPr lang="en-ZA" sz="4000" dirty="0"/>
          </a:p>
        </p:txBody>
      </p:sp>
      <p:pic>
        <p:nvPicPr>
          <p:cNvPr id="3" name="Google Shape;118;p26">
            <a:extLst>
              <a:ext uri="{FF2B5EF4-FFF2-40B4-BE49-F238E27FC236}">
                <a16:creationId xmlns:a16="http://schemas.microsoft.com/office/drawing/2014/main" id="{4DFA68CF-C5D5-4194-BFE8-20C8A734224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13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0"/>
          <p:cNvSpPr txBox="1"/>
          <p:nvPr/>
        </p:nvSpPr>
        <p:spPr>
          <a:xfrm>
            <a:off x="511800" y="427950"/>
            <a:ext cx="8120400" cy="42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</p:txBody>
      </p:sp>
      <p:pic>
        <p:nvPicPr>
          <p:cNvPr id="149" name="Google Shape;14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HE BIG DEAL ABOUT KOLA NUTS AND THE IGBO PEOPLE | by Uzoanya Dominic |  Medium">
            <a:extLst>
              <a:ext uri="{FF2B5EF4-FFF2-40B4-BE49-F238E27FC236}">
                <a16:creationId xmlns:a16="http://schemas.microsoft.com/office/drawing/2014/main" id="{B6AD500D-90C9-4549-936C-2A384692C5F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755" y="1309255"/>
            <a:ext cx="5527963" cy="3160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HE BIG DEAL ABOUT KOLA NUTS AND THE IGBO PEOPLE | by Uzoanya Dominic |  Medium">
            <a:extLst>
              <a:ext uri="{FF2B5EF4-FFF2-40B4-BE49-F238E27FC236}">
                <a16:creationId xmlns:a16="http://schemas.microsoft.com/office/drawing/2014/main" id="{DC483BB3-5383-4D1E-99BC-BC0F00C2826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282" y="661670"/>
            <a:ext cx="5731510" cy="379603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9DBCA7-DAB7-4B2E-B4A5-C42A68050032}"/>
              </a:ext>
            </a:extLst>
          </p:cNvPr>
          <p:cNvSpPr txBox="1"/>
          <p:nvPr/>
        </p:nvSpPr>
        <p:spPr>
          <a:xfrm>
            <a:off x="3574472" y="4710872"/>
            <a:ext cx="5268191" cy="23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ZA" sz="9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https://www.google.com/search?q=ancient+igbo+tribe+food+yams+and+kola+nuts&amp;tbm=isch&amp;ved=2ah</a:t>
            </a:r>
            <a:endParaRPr lang="en-ZA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45FC8A-7461-4250-AC4E-5487B26886A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45" y="581891"/>
            <a:ext cx="5731510" cy="3969327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1FF652-064F-4E73-B905-5304FC4BF6D8}"/>
              </a:ext>
            </a:extLst>
          </p:cNvPr>
          <p:cNvSpPr txBox="1"/>
          <p:nvPr/>
        </p:nvSpPr>
        <p:spPr>
          <a:xfrm>
            <a:off x="4281061" y="4710443"/>
            <a:ext cx="4572000" cy="23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ZA" sz="9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                    https://slidetodoc.com/things-fall-apart-introduction-and-background-to-african/</a:t>
            </a:r>
            <a:endParaRPr lang="en-ZA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118;p26">
            <a:extLst>
              <a:ext uri="{FF2B5EF4-FFF2-40B4-BE49-F238E27FC236}">
                <a16:creationId xmlns:a16="http://schemas.microsoft.com/office/drawing/2014/main" id="{934A38E9-39CA-407A-89D3-79CD6EF9487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824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D68B8E-71CB-4258-8F76-2BAE389104F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81" y="529936"/>
            <a:ext cx="5455227" cy="40524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377F6E-2817-46CE-9E4E-03AE139736C5}"/>
              </a:ext>
            </a:extLst>
          </p:cNvPr>
          <p:cNvSpPr txBox="1"/>
          <p:nvPr/>
        </p:nvSpPr>
        <p:spPr>
          <a:xfrm>
            <a:off x="4270670" y="4690079"/>
            <a:ext cx="4572000" cy="23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ZA" sz="9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                   https://slidetodoc.com/things-fall-apart-introduction-and-background-to-african/</a:t>
            </a:r>
            <a:endParaRPr lang="en-ZA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118;p26">
            <a:extLst>
              <a:ext uri="{FF2B5EF4-FFF2-40B4-BE49-F238E27FC236}">
                <a16:creationId xmlns:a16="http://schemas.microsoft.com/office/drawing/2014/main" id="{376B5755-1DD7-4C76-8E83-7CF92B207D0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026644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ology 16x9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135</Words>
  <Application>Microsoft Office PowerPoint</Application>
  <PresentationFormat>On-screen Show (16:9)</PresentationFormat>
  <Paragraphs>15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Corbel</vt:lpstr>
      <vt:lpstr>Times New Roman</vt:lpstr>
      <vt:lpstr>Simple Light</vt:lpstr>
      <vt:lpstr>Ecology 16x9</vt:lpstr>
      <vt:lpstr>   Igbo Culture Images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Igbo Culture  </dc:title>
  <cp:lastModifiedBy>Tylin Moodley</cp:lastModifiedBy>
  <cp:revision>4</cp:revision>
  <dcterms:modified xsi:type="dcterms:W3CDTF">2023-03-03T15:19:18Z</dcterms:modified>
</cp:coreProperties>
</file>