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3" r:id="rId2"/>
    <p:sldId id="257" r:id="rId3"/>
    <p:sldId id="258" r:id="rId4"/>
    <p:sldId id="292" r:id="rId5"/>
    <p:sldId id="260" r:id="rId6"/>
    <p:sldId id="261" r:id="rId7"/>
  </p:sldIdLst>
  <p:sldSz cx="9144000" cy="5143500" type="screen16x9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F93"/>
    <a:srgbClr val="FFD5FF"/>
    <a:srgbClr val="FFB3FF"/>
    <a:srgbClr val="FF53FF"/>
    <a:srgbClr val="660066"/>
    <a:srgbClr val="FFCE85"/>
    <a:srgbClr val="8FFFE2"/>
    <a:srgbClr val="00E6AA"/>
    <a:srgbClr val="9BFF9B"/>
    <a:srgbClr val="7D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DBEF-147D-406D-B6A0-B94925C2B55D}" type="datetimeFigureOut">
              <a:rPr lang="en-ZA" smtClean="0"/>
              <a:t>2023/04/05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BC5A5-B47D-4DD5-9888-2796BC135F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55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64f668b6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64f668b6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64f668b6c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64f668b6c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64f668b6c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64f668b6c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64f668b6c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64f668b6c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64f668b6c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64f668b6c_2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64f668b6c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64f668b6c_2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06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full Backgroun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08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96840" y="124560"/>
            <a:ext cx="8956440" cy="4893480"/>
          </a:xfrm>
          <a:prstGeom prst="rect">
            <a:avLst/>
          </a:prstGeom>
          <a:noFill/>
          <a:ln w="5724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" name="Group 2"/>
          <p:cNvGrpSpPr/>
          <p:nvPr/>
        </p:nvGrpSpPr>
        <p:grpSpPr>
          <a:xfrm>
            <a:off x="720" y="1830960"/>
            <a:ext cx="9142920" cy="2625840"/>
            <a:chOff x="720" y="1830960"/>
            <a:chExt cx="9142920" cy="2625840"/>
          </a:xfrm>
        </p:grpSpPr>
        <p:pic>
          <p:nvPicPr>
            <p:cNvPr id="2" name="Google Shape;12;p2"/>
            <p:cNvPicPr/>
            <p:nvPr/>
          </p:nvPicPr>
          <p:blipFill>
            <a:blip r:embed="rId16"/>
            <a:stretch/>
          </p:blipFill>
          <p:spPr>
            <a:xfrm flipH="1">
              <a:off x="720" y="1830960"/>
              <a:ext cx="9142920" cy="262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CustomShape 3"/>
            <p:cNvSpPr/>
            <p:nvPr/>
          </p:nvSpPr>
          <p:spPr>
            <a:xfrm>
              <a:off x="122040" y="4419360"/>
              <a:ext cx="89715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" name="CustomShape 4"/>
          <p:cNvSpPr/>
          <p:nvPr/>
        </p:nvSpPr>
        <p:spPr>
          <a:xfrm>
            <a:off x="1562760" y="0"/>
            <a:ext cx="3909240" cy="445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Google Shape;17;p2"/>
          <p:cNvPicPr/>
          <p:nvPr/>
        </p:nvPicPr>
        <p:blipFill>
          <a:blip r:embed="rId17"/>
          <a:stretch/>
        </p:blipFill>
        <p:spPr>
          <a:xfrm>
            <a:off x="209880" y="2264760"/>
            <a:ext cx="1142280" cy="1681560"/>
          </a:xfrm>
          <a:prstGeom prst="rect">
            <a:avLst/>
          </a:prstGeom>
          <a:ln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ZA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ay.co.uk/itm/Yellow-Zoot-Suit-Mens-Gangster-Fancy-Dress-Mask-Film-Star-Jim-Adult-Costume-/30324147264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hyperlink" Target="http://www.ebay.co.uk/itm/Yellow-Zoot-Suit-Mens-Gangst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hyperlink" Target="https://www.contemposuits.com/zoot-suits--how-they-differ-from-a-business-suit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hyperlink" Target="http://www.dickwhittington.co.za/jit_default_1115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</p:spPr>
        <p:txBody>
          <a:bodyPr spcFirstLastPara="1" wrap="square" lIns="59350" tIns="29650" rIns="59350" bIns="296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</a:rPr>
              <a:t>Zoot</a:t>
            </a:r>
            <a:endParaRPr sz="3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endParaRPr sz="3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/>
        </p:nvSpPr>
        <p:spPr>
          <a:xfrm>
            <a:off x="570950" y="2130300"/>
            <a:ext cx="8013600" cy="882900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alibri"/>
                <a:ea typeface="Calibri"/>
                <a:cs typeface="Calibri"/>
                <a:sym typeface="Calibri"/>
              </a:rPr>
              <a:t>ZOOT SUITS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07230-9EA5-4223-8AFD-AD9CD877D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" y="4609604"/>
            <a:ext cx="436418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 idx="4294967295"/>
          </p:nvPr>
        </p:nvSpPr>
        <p:spPr>
          <a:xfrm>
            <a:off x="500700" y="446075"/>
            <a:ext cx="8138400" cy="42513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                               				  			                                                                                                                                                                          </a:t>
            </a:r>
            <a:r>
              <a:rPr lang="en" sz="900" u="sng" dirty="0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                                        </a:t>
            </a:r>
            <a:r>
              <a:rPr lang="en" sz="900" dirty="0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//</a:t>
            </a:r>
            <a:r>
              <a:rPr lang="en" sz="900" dirty="0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www.ebay.co.uk/itm/Yellow-Zoot-Suit-Mens-Gangster</a:t>
            </a:r>
            <a:r>
              <a:rPr lang="en" sz="900" dirty="0"/>
              <a:t> </a:t>
            </a:r>
            <a:r>
              <a:rPr lang="en" sz="900" dirty="0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-Fancy-Dress-M</a:t>
            </a:r>
            <a:r>
              <a:rPr lang="en" dirty="0"/>
              <a:t>                                                                                                                                                                         </a:t>
            </a:r>
            <a:endParaRPr dirty="0"/>
          </a:p>
        </p:txBody>
      </p:sp>
      <p:pic>
        <p:nvPicPr>
          <p:cNvPr id="111" name="Google Shape;11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700" y="464312"/>
            <a:ext cx="2975901" cy="42148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9F0FF3-EB2F-49C4-BCBC-6A51775EF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65" y="4553427"/>
            <a:ext cx="446199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800" y="446125"/>
            <a:ext cx="3155550" cy="42513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7" name="Google Shape;117;p27"/>
          <p:cNvSpPr txBox="1"/>
          <p:nvPr/>
        </p:nvSpPr>
        <p:spPr>
          <a:xfrm>
            <a:off x="3665350" y="446075"/>
            <a:ext cx="49647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https://www.contemposuits.com/zoot-suits--how-they-differ-from-a-business-suit.html</a:t>
            </a: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8E01C5-2125-4DC1-9C96-FB7F12420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2" y="4596525"/>
            <a:ext cx="42297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/>
        </p:nvSpPr>
        <p:spPr>
          <a:xfrm>
            <a:off x="555325" y="2130300"/>
            <a:ext cx="7986000" cy="882900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alibri"/>
                <a:ea typeface="Calibri"/>
                <a:cs typeface="Calibri"/>
                <a:sym typeface="Calibri"/>
              </a:rPr>
              <a:t>JARMAN SHOES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A2B27-64E5-4F50-9FFD-F08223A59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9" y="4528305"/>
            <a:ext cx="40647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00" y="464275"/>
            <a:ext cx="5216325" cy="421495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8" name="Google Shape;128;p29"/>
          <p:cNvSpPr txBox="1"/>
          <p:nvPr/>
        </p:nvSpPr>
        <p:spPr>
          <a:xfrm>
            <a:off x="5698825" y="464250"/>
            <a:ext cx="3222600" cy="42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http://www.dickwhittington.co.za/jit_default_1115.html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45479-AE8F-4203-8C24-EB49D1309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7" y="4571655"/>
            <a:ext cx="394855" cy="457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62</Words>
  <Application>Microsoft Office PowerPoint</Application>
  <PresentationFormat>On-screen Show (16:9)</PresentationFormat>
  <Paragraphs>33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Symbol</vt:lpstr>
      <vt:lpstr>Wingdings</vt:lpstr>
      <vt:lpstr>Office Theme</vt:lpstr>
      <vt:lpstr>Zoot  </vt:lpstr>
      <vt:lpstr>PowerPoint Presentation</vt:lpstr>
      <vt:lpstr>                                                                                                                                                                                                                  Https:                                                 //www.ebay.co.uk/itm/Yellow-Zoot-Suit-Mens-Gangster -Fancy-Dress-M                                                                                                                                                                    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felicity</dc:creator>
  <dc:description/>
  <cp:lastModifiedBy>Tylin Moodley</cp:lastModifiedBy>
  <cp:revision>22</cp:revision>
  <dcterms:modified xsi:type="dcterms:W3CDTF">2023-04-05T07:09:40Z</dcterms:modified>
  <dc:language>en-ZA</dc:language>
</cp:coreProperties>
</file>