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5143500" type="screen16x9"/>
  <p:notesSz cx="6858000" cy="9144000"/>
  <p:embeddedFontLst>
    <p:embeddedFont>
      <p:font typeface="Calibri" panose="020F0502020204030204" pitchFamily="34" charset="0"/>
      <p:regular r:id="rId10"/>
      <p:bold r:id="rId11"/>
      <p:italic r:id="rId12"/>
      <p:boldItalic r:id="rId13"/>
    </p:embeddedFont>
    <p:embeddedFont>
      <p:font typeface="Corbel" panose="020B050302020402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FFCC66"/>
    <a:srgbClr val="FF990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672"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dfad4ca7f0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dfad4ca7f0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33b3d1f0f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a33b3d1f0f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2c4487ba7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2c4487ba7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2c4487ba7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2c4487ba7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2c4487ba7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2c4487ba7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2c4487ba7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2c4487ba7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4006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ull Background">
  <p:cSld name="Blank">
    <p:spTree>
      <p:nvGrpSpPr>
        <p:cNvPr id="1" name="Shape 50"/>
        <p:cNvGrpSpPr/>
        <p:nvPr/>
      </p:nvGrpSpPr>
      <p:grpSpPr>
        <a:xfrm>
          <a:off x="0" y="0"/>
          <a:ext cx="0" cy="0"/>
          <a:chOff x="0" y="0"/>
          <a:chExt cx="0" cy="0"/>
        </a:xfrm>
      </p:grpSpPr>
      <p:pic>
        <p:nvPicPr>
          <p:cNvPr id="51" name="Google Shape;51;p13"/>
          <p:cNvPicPr preferRelativeResize="0"/>
          <p:nvPr/>
        </p:nvPicPr>
        <p:blipFill>
          <a:blip r:embed="rId2">
            <a:alphaModFix/>
          </a:blip>
          <a:stretch>
            <a:fillRect/>
          </a:stretch>
        </p:blipFill>
        <p:spPr>
          <a:xfrm>
            <a:off x="0" y="0"/>
            <a:ext cx="9144001" cy="5143500"/>
          </a:xfrm>
          <a:prstGeom prst="rect">
            <a:avLst/>
          </a:prstGeom>
          <a:noFill/>
          <a:ln>
            <a:noFill/>
          </a:ln>
        </p:spPr>
      </p:pic>
      <p:pic>
        <p:nvPicPr>
          <p:cNvPr id="52" name="Google Shape;52;p13"/>
          <p:cNvPicPr preferRelativeResize="0"/>
          <p:nvPr/>
        </p:nvPicPr>
        <p:blipFill>
          <a:blip r:embed="rId3">
            <a:alphaModFix/>
          </a:blip>
          <a:stretch>
            <a:fillRect/>
          </a:stretch>
        </p:blipFill>
        <p:spPr>
          <a:xfrm>
            <a:off x="463375" y="417050"/>
            <a:ext cx="8217250" cy="430940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8"/>
        <p:cNvGrpSpPr/>
        <p:nvPr/>
      </p:nvGrpSpPr>
      <p:grpSpPr>
        <a:xfrm>
          <a:off x="0" y="0"/>
          <a:ext cx="0" cy="0"/>
          <a:chOff x="0" y="0"/>
          <a:chExt cx="0" cy="0"/>
        </a:xfrm>
      </p:grpSpPr>
      <p:grpSp>
        <p:nvGrpSpPr>
          <p:cNvPr id="59" name="Google Shape;59;p15"/>
          <p:cNvGrpSpPr/>
          <p:nvPr/>
        </p:nvGrpSpPr>
        <p:grpSpPr>
          <a:xfrm>
            <a:off x="-17" y="1830916"/>
            <a:ext cx="9143495" cy="2626706"/>
            <a:chOff x="395031" y="2773017"/>
            <a:chExt cx="11661134" cy="2601987"/>
          </a:xfrm>
        </p:grpSpPr>
        <p:pic>
          <p:nvPicPr>
            <p:cNvPr id="60" name="Google Shape;60;p15"/>
            <p:cNvPicPr preferRelativeResize="0"/>
            <p:nvPr/>
          </p:nvPicPr>
          <p:blipFill rotWithShape="1">
            <a:blip r:embed="rId2">
              <a:alphaModFix/>
            </a:blip>
            <a:srcRect/>
            <a:stretch/>
          </p:blipFill>
          <p:spPr>
            <a:xfrm flipH="1">
              <a:off x="395031" y="2773017"/>
              <a:ext cx="11661134" cy="2601987"/>
            </a:xfrm>
            <a:prstGeom prst="rect">
              <a:avLst/>
            </a:prstGeom>
            <a:noFill/>
            <a:ln>
              <a:noFill/>
            </a:ln>
          </p:spPr>
        </p:pic>
        <p:cxnSp>
          <p:nvCxnSpPr>
            <p:cNvPr id="61" name="Google Shape;61;p15"/>
            <p:cNvCxnSpPr/>
            <p:nvPr/>
          </p:nvCxnSpPr>
          <p:spPr>
            <a:xfrm>
              <a:off x="550506" y="5337104"/>
              <a:ext cx="11442600" cy="0"/>
            </a:xfrm>
            <a:prstGeom prst="straightConnector1">
              <a:avLst/>
            </a:prstGeom>
            <a:noFill/>
            <a:ln w="19050" cap="flat" cmpd="sng">
              <a:solidFill>
                <a:srgbClr val="000000"/>
              </a:solidFill>
              <a:prstDash val="solid"/>
              <a:miter lim="800000"/>
              <a:headEnd type="none" w="sm" len="sm"/>
              <a:tailEnd type="none" w="sm" len="sm"/>
            </a:ln>
          </p:spPr>
        </p:cxnSp>
      </p:grpSp>
      <p:sp>
        <p:nvSpPr>
          <p:cNvPr id="62" name="Google Shape;62;p15"/>
          <p:cNvSpPr/>
          <p:nvPr/>
        </p:nvSpPr>
        <p:spPr>
          <a:xfrm>
            <a:off x="1562681" y="0"/>
            <a:ext cx="3409500" cy="44577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63" name="Google Shape;63;p15"/>
          <p:cNvSpPr txBox="1">
            <a:spLocks noGrp="1"/>
          </p:cNvSpPr>
          <p:nvPr>
            <p:ph type="ctrTitle"/>
          </p:nvPr>
        </p:nvSpPr>
        <p:spPr>
          <a:xfrm>
            <a:off x="1562680" y="2264780"/>
            <a:ext cx="3385800" cy="17907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4" name="Google Shape;64;p15"/>
          <p:cNvSpPr txBox="1">
            <a:spLocks noGrp="1"/>
          </p:cNvSpPr>
          <p:nvPr>
            <p:ph type="subTitle" idx="1"/>
          </p:nvPr>
        </p:nvSpPr>
        <p:spPr>
          <a:xfrm>
            <a:off x="1562680" y="4036421"/>
            <a:ext cx="3385800" cy="3363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Clr>
                <a:schemeClr val="lt1"/>
              </a:buClr>
              <a:buSzPts val="1400"/>
              <a:buNone/>
              <a:defRPr sz="1400">
                <a:solidFill>
                  <a:schemeClr val="lt1"/>
                </a:solidFill>
                <a:latin typeface="Calibri"/>
                <a:ea typeface="Calibri"/>
                <a:cs typeface="Calibri"/>
                <a:sym typeface="Calibri"/>
              </a:defRPr>
            </a:lvl1pPr>
            <a:lvl2pPr lvl="1" algn="ctr" rtl="0">
              <a:lnSpc>
                <a:spcPct val="90000"/>
              </a:lnSpc>
              <a:spcBef>
                <a:spcPts val="300"/>
              </a:spcBef>
              <a:spcAft>
                <a:spcPts val="0"/>
              </a:spcAft>
              <a:buClr>
                <a:schemeClr val="dk1"/>
              </a:buClr>
              <a:buSzPts val="1500"/>
              <a:buNone/>
              <a:defRPr sz="1500"/>
            </a:lvl2pPr>
            <a:lvl3pPr lvl="2" algn="ctr" rtl="0">
              <a:lnSpc>
                <a:spcPct val="90000"/>
              </a:lnSpc>
              <a:spcBef>
                <a:spcPts val="300"/>
              </a:spcBef>
              <a:spcAft>
                <a:spcPts val="0"/>
              </a:spcAft>
              <a:buClr>
                <a:schemeClr val="dk1"/>
              </a:buClr>
              <a:buSzPts val="1400"/>
              <a:buNone/>
              <a:defRPr sz="1400"/>
            </a:lvl3pPr>
            <a:lvl4pPr lvl="3" algn="ctr" rtl="0">
              <a:lnSpc>
                <a:spcPct val="90000"/>
              </a:lnSpc>
              <a:spcBef>
                <a:spcPts val="300"/>
              </a:spcBef>
              <a:spcAft>
                <a:spcPts val="0"/>
              </a:spcAft>
              <a:buClr>
                <a:schemeClr val="dk1"/>
              </a:buClr>
              <a:buSzPts val="1200"/>
              <a:buNone/>
              <a:defRPr sz="1200"/>
            </a:lvl4pPr>
            <a:lvl5pPr lvl="4" algn="ctr" rtl="0">
              <a:lnSpc>
                <a:spcPct val="90000"/>
              </a:lnSpc>
              <a:spcBef>
                <a:spcPts val="300"/>
              </a:spcBef>
              <a:spcAft>
                <a:spcPts val="0"/>
              </a:spcAft>
              <a:buClr>
                <a:schemeClr val="dk1"/>
              </a:buClr>
              <a:buSzPts val="1200"/>
              <a:buNone/>
              <a:defRPr sz="1200"/>
            </a:lvl5pPr>
            <a:lvl6pPr lvl="5" algn="ctr" rtl="0">
              <a:lnSpc>
                <a:spcPct val="90000"/>
              </a:lnSpc>
              <a:spcBef>
                <a:spcPts val="300"/>
              </a:spcBef>
              <a:spcAft>
                <a:spcPts val="0"/>
              </a:spcAft>
              <a:buClr>
                <a:schemeClr val="dk1"/>
              </a:buClr>
              <a:buSzPts val="1200"/>
              <a:buNone/>
              <a:defRPr sz="1200"/>
            </a:lvl6pPr>
            <a:lvl7pPr lvl="6" algn="ctr" rtl="0">
              <a:lnSpc>
                <a:spcPct val="90000"/>
              </a:lnSpc>
              <a:spcBef>
                <a:spcPts val="300"/>
              </a:spcBef>
              <a:spcAft>
                <a:spcPts val="0"/>
              </a:spcAft>
              <a:buClr>
                <a:schemeClr val="dk1"/>
              </a:buClr>
              <a:buSzPts val="1200"/>
              <a:buNone/>
              <a:defRPr sz="1200"/>
            </a:lvl7pPr>
            <a:lvl8pPr lvl="7" algn="ctr" rtl="0">
              <a:lnSpc>
                <a:spcPct val="90000"/>
              </a:lnSpc>
              <a:spcBef>
                <a:spcPts val="300"/>
              </a:spcBef>
              <a:spcAft>
                <a:spcPts val="0"/>
              </a:spcAft>
              <a:buClr>
                <a:schemeClr val="dk1"/>
              </a:buClr>
              <a:buSzPts val="1200"/>
              <a:buNone/>
              <a:defRPr sz="1200"/>
            </a:lvl8pPr>
            <a:lvl9pPr lvl="8" algn="ctr" rtl="0">
              <a:lnSpc>
                <a:spcPct val="90000"/>
              </a:lnSpc>
              <a:spcBef>
                <a:spcPts val="300"/>
              </a:spcBef>
              <a:spcAft>
                <a:spcPts val="0"/>
              </a:spcAft>
              <a:buClr>
                <a:schemeClr val="dk1"/>
              </a:buClr>
              <a:buSzPts val="1200"/>
              <a:buNone/>
              <a:defRPr sz="1200"/>
            </a:lvl9pPr>
          </a:lstStyle>
          <a:p>
            <a:endParaRPr/>
          </a:p>
        </p:txBody>
      </p:sp>
      <p:pic>
        <p:nvPicPr>
          <p:cNvPr id="65" name="Google Shape;65;p15"/>
          <p:cNvPicPr preferRelativeResize="0"/>
          <p:nvPr/>
        </p:nvPicPr>
        <p:blipFill rotWithShape="1">
          <a:blip r:embed="rId3">
            <a:alphaModFix/>
          </a:blip>
          <a:srcRect/>
          <a:stretch/>
        </p:blipFill>
        <p:spPr>
          <a:xfrm>
            <a:off x="209751" y="2264780"/>
            <a:ext cx="1143177" cy="168212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1057519" y="207065"/>
            <a:ext cx="7029000" cy="8877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dk1"/>
              </a:buClr>
              <a:buSzPts val="2600"/>
              <a:buFont typeface="Calibri"/>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8" name="Google Shape;68;p16"/>
          <p:cNvSpPr txBox="1">
            <a:spLocks noGrp="1"/>
          </p:cNvSpPr>
          <p:nvPr>
            <p:ph type="body" idx="1"/>
          </p:nvPr>
        </p:nvSpPr>
        <p:spPr>
          <a:xfrm>
            <a:off x="1057520" y="1174501"/>
            <a:ext cx="7029000" cy="3465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300"/>
              </a:spcBef>
              <a:spcAft>
                <a:spcPts val="0"/>
              </a:spcAft>
              <a:buClr>
                <a:schemeClr val="dk1"/>
              </a:buClr>
              <a:buSzPts val="1400"/>
              <a:buChar char="•"/>
              <a:defRPr/>
            </a:lvl2pPr>
            <a:lvl3pPr marL="1371600" lvl="2" indent="-317500" algn="l" rtl="0">
              <a:lnSpc>
                <a:spcPct val="90000"/>
              </a:lnSpc>
              <a:spcBef>
                <a:spcPts val="300"/>
              </a:spcBef>
              <a:spcAft>
                <a:spcPts val="0"/>
              </a:spcAft>
              <a:buClr>
                <a:schemeClr val="dk1"/>
              </a:buClr>
              <a:buSzPts val="1400"/>
              <a:buChar char="•"/>
              <a:defRPr/>
            </a:lvl3pPr>
            <a:lvl4pPr marL="1828800" lvl="3" indent="-317500" algn="l" rtl="0">
              <a:lnSpc>
                <a:spcPct val="90000"/>
              </a:lnSpc>
              <a:spcBef>
                <a:spcPts val="300"/>
              </a:spcBef>
              <a:spcAft>
                <a:spcPts val="0"/>
              </a:spcAft>
              <a:buClr>
                <a:schemeClr val="dk1"/>
              </a:buClr>
              <a:buSzPts val="1400"/>
              <a:buChar char="•"/>
              <a:defRPr/>
            </a:lvl4pPr>
            <a:lvl5pPr marL="2286000" lvl="4" indent="-317500" algn="l" rtl="0">
              <a:lnSpc>
                <a:spcPct val="90000"/>
              </a:lnSpc>
              <a:spcBef>
                <a:spcPts val="300"/>
              </a:spcBef>
              <a:spcAft>
                <a:spcPts val="0"/>
              </a:spcAft>
              <a:buClr>
                <a:schemeClr val="dk1"/>
              </a:buClr>
              <a:buSzPts val="1400"/>
              <a:buChar char="•"/>
              <a:defRPr/>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pic>
        <p:nvPicPr>
          <p:cNvPr id="69" name="Google Shape;69;p16"/>
          <p:cNvPicPr preferRelativeResize="0"/>
          <p:nvPr/>
        </p:nvPicPr>
        <p:blipFill rotWithShape="1">
          <a:blip r:embed="rId2">
            <a:alphaModFix/>
          </a:blip>
          <a:srcRect/>
          <a:stretch/>
        </p:blipFill>
        <p:spPr>
          <a:xfrm>
            <a:off x="169780" y="3956060"/>
            <a:ext cx="624449" cy="91918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1057519" y="207065"/>
            <a:ext cx="7029000" cy="8877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2" name="Google Shape;72;p17"/>
          <p:cNvSpPr txBox="1">
            <a:spLocks noGrp="1"/>
          </p:cNvSpPr>
          <p:nvPr>
            <p:ph type="body" idx="1"/>
          </p:nvPr>
        </p:nvSpPr>
        <p:spPr>
          <a:xfrm>
            <a:off x="1057275" y="1167211"/>
            <a:ext cx="3457500" cy="3465300"/>
          </a:xfrm>
          <a:prstGeom prst="rect">
            <a:avLst/>
          </a:prstGeom>
          <a:noFill/>
          <a:ln>
            <a:noFill/>
          </a:ln>
        </p:spPr>
        <p:txBody>
          <a:bodyPr spcFirstLastPara="1" wrap="square" lIns="68575" tIns="34275" rIns="68575" bIns="34275" anchor="t" anchorCtr="0">
            <a:noAutofit/>
          </a:bodyPr>
          <a:lstStyle>
            <a:lvl1pPr marL="457200" lvl="0" indent="-336550" algn="l" rtl="0">
              <a:lnSpc>
                <a:spcPct val="90000"/>
              </a:lnSpc>
              <a:spcBef>
                <a:spcPts val="800"/>
              </a:spcBef>
              <a:spcAft>
                <a:spcPts val="0"/>
              </a:spcAft>
              <a:buClr>
                <a:schemeClr val="dk1"/>
              </a:buClr>
              <a:buSzPts val="1700"/>
              <a:buChar char="•"/>
              <a:defRPr sz="1700"/>
            </a:lvl1pPr>
            <a:lvl2pPr marL="914400" lvl="1" indent="-317500" algn="l" rtl="0">
              <a:lnSpc>
                <a:spcPct val="90000"/>
              </a:lnSpc>
              <a:spcBef>
                <a:spcPts val="300"/>
              </a:spcBef>
              <a:spcAft>
                <a:spcPts val="0"/>
              </a:spcAft>
              <a:buClr>
                <a:schemeClr val="dk1"/>
              </a:buClr>
              <a:buSzPts val="1400"/>
              <a:buChar char="•"/>
              <a:defRPr sz="1400"/>
            </a:lvl2pPr>
            <a:lvl3pPr marL="1371600" lvl="2" indent="-304800" algn="l" rtl="0">
              <a:lnSpc>
                <a:spcPct val="90000"/>
              </a:lnSpc>
              <a:spcBef>
                <a:spcPts val="300"/>
              </a:spcBef>
              <a:spcAft>
                <a:spcPts val="0"/>
              </a:spcAft>
              <a:buClr>
                <a:schemeClr val="dk1"/>
              </a:buClr>
              <a:buSzPts val="1200"/>
              <a:buChar char="•"/>
              <a:defRPr sz="1200"/>
            </a:lvl3pPr>
            <a:lvl4pPr marL="1828800" lvl="3" indent="-304800" algn="l" rtl="0">
              <a:lnSpc>
                <a:spcPct val="90000"/>
              </a:lnSpc>
              <a:spcBef>
                <a:spcPts val="300"/>
              </a:spcBef>
              <a:spcAft>
                <a:spcPts val="0"/>
              </a:spcAft>
              <a:buClr>
                <a:schemeClr val="dk1"/>
              </a:buClr>
              <a:buSzPts val="1200"/>
              <a:buChar char="•"/>
              <a:defRPr sz="1200"/>
            </a:lvl4pPr>
            <a:lvl5pPr marL="2286000" lvl="4" indent="-304800" algn="l" rtl="0">
              <a:lnSpc>
                <a:spcPct val="90000"/>
              </a:lnSpc>
              <a:spcBef>
                <a:spcPts val="300"/>
              </a:spcBef>
              <a:spcAft>
                <a:spcPts val="0"/>
              </a:spcAft>
              <a:buClr>
                <a:schemeClr val="dk1"/>
              </a:buClr>
              <a:buSzPts val="1200"/>
              <a:buChar char="•"/>
              <a:defRPr sz="1200"/>
            </a:lvl5pPr>
            <a:lvl6pPr marL="2743200" lvl="5" indent="-304800" algn="l" rtl="0">
              <a:lnSpc>
                <a:spcPct val="90000"/>
              </a:lnSpc>
              <a:spcBef>
                <a:spcPts val="300"/>
              </a:spcBef>
              <a:spcAft>
                <a:spcPts val="0"/>
              </a:spcAft>
              <a:buClr>
                <a:schemeClr val="dk1"/>
              </a:buClr>
              <a:buSzPts val="1200"/>
              <a:buChar char="•"/>
              <a:defRPr sz="1200"/>
            </a:lvl6pPr>
            <a:lvl7pPr marL="3200400" lvl="6" indent="-304800" algn="l" rtl="0">
              <a:lnSpc>
                <a:spcPct val="90000"/>
              </a:lnSpc>
              <a:spcBef>
                <a:spcPts val="300"/>
              </a:spcBef>
              <a:spcAft>
                <a:spcPts val="0"/>
              </a:spcAft>
              <a:buClr>
                <a:schemeClr val="dk1"/>
              </a:buClr>
              <a:buSzPts val="1200"/>
              <a:buChar char="•"/>
              <a:defRPr sz="1200"/>
            </a:lvl7pPr>
            <a:lvl8pPr marL="3657600" lvl="7" indent="-304800" algn="l" rtl="0">
              <a:lnSpc>
                <a:spcPct val="90000"/>
              </a:lnSpc>
              <a:spcBef>
                <a:spcPts val="300"/>
              </a:spcBef>
              <a:spcAft>
                <a:spcPts val="0"/>
              </a:spcAft>
              <a:buClr>
                <a:schemeClr val="dk1"/>
              </a:buClr>
              <a:buSzPts val="1200"/>
              <a:buChar char="•"/>
              <a:defRPr sz="1200"/>
            </a:lvl8pPr>
            <a:lvl9pPr marL="4114800" lvl="8" indent="-304800" algn="l" rtl="0">
              <a:lnSpc>
                <a:spcPct val="90000"/>
              </a:lnSpc>
              <a:spcBef>
                <a:spcPts val="300"/>
              </a:spcBef>
              <a:spcAft>
                <a:spcPts val="0"/>
              </a:spcAft>
              <a:buClr>
                <a:schemeClr val="dk1"/>
              </a:buClr>
              <a:buSzPts val="1200"/>
              <a:buChar char="•"/>
              <a:defRPr sz="1200"/>
            </a:lvl9pPr>
          </a:lstStyle>
          <a:p>
            <a:endParaRPr/>
          </a:p>
        </p:txBody>
      </p:sp>
      <p:sp>
        <p:nvSpPr>
          <p:cNvPr id="73" name="Google Shape;73;p17"/>
          <p:cNvSpPr txBox="1">
            <a:spLocks noGrp="1"/>
          </p:cNvSpPr>
          <p:nvPr>
            <p:ph type="body" idx="2"/>
          </p:nvPr>
        </p:nvSpPr>
        <p:spPr>
          <a:xfrm>
            <a:off x="4629150" y="1167211"/>
            <a:ext cx="3457200" cy="3465300"/>
          </a:xfrm>
          <a:prstGeom prst="rect">
            <a:avLst/>
          </a:prstGeom>
          <a:noFill/>
          <a:ln>
            <a:noFill/>
          </a:ln>
        </p:spPr>
        <p:txBody>
          <a:bodyPr spcFirstLastPara="1" wrap="square" lIns="68575" tIns="34275" rIns="68575" bIns="34275" anchor="t" anchorCtr="0">
            <a:noAutofit/>
          </a:bodyPr>
          <a:lstStyle>
            <a:lvl1pPr marL="457200" lvl="0" indent="-336550" algn="l" rtl="0">
              <a:lnSpc>
                <a:spcPct val="90000"/>
              </a:lnSpc>
              <a:spcBef>
                <a:spcPts val="800"/>
              </a:spcBef>
              <a:spcAft>
                <a:spcPts val="0"/>
              </a:spcAft>
              <a:buClr>
                <a:schemeClr val="dk1"/>
              </a:buClr>
              <a:buSzPts val="1700"/>
              <a:buChar char="•"/>
              <a:defRPr sz="1700"/>
            </a:lvl1pPr>
            <a:lvl2pPr marL="914400" lvl="1" indent="-317500" algn="l" rtl="0">
              <a:lnSpc>
                <a:spcPct val="90000"/>
              </a:lnSpc>
              <a:spcBef>
                <a:spcPts val="300"/>
              </a:spcBef>
              <a:spcAft>
                <a:spcPts val="0"/>
              </a:spcAft>
              <a:buClr>
                <a:schemeClr val="dk1"/>
              </a:buClr>
              <a:buSzPts val="1400"/>
              <a:buChar char="•"/>
              <a:defRPr sz="1400"/>
            </a:lvl2pPr>
            <a:lvl3pPr marL="1371600" lvl="2" indent="-304800" algn="l" rtl="0">
              <a:lnSpc>
                <a:spcPct val="90000"/>
              </a:lnSpc>
              <a:spcBef>
                <a:spcPts val="300"/>
              </a:spcBef>
              <a:spcAft>
                <a:spcPts val="0"/>
              </a:spcAft>
              <a:buClr>
                <a:schemeClr val="dk1"/>
              </a:buClr>
              <a:buSzPts val="1200"/>
              <a:buChar char="•"/>
              <a:defRPr sz="1200"/>
            </a:lvl3pPr>
            <a:lvl4pPr marL="1828800" lvl="3" indent="-304800" algn="l" rtl="0">
              <a:lnSpc>
                <a:spcPct val="90000"/>
              </a:lnSpc>
              <a:spcBef>
                <a:spcPts val="300"/>
              </a:spcBef>
              <a:spcAft>
                <a:spcPts val="0"/>
              </a:spcAft>
              <a:buClr>
                <a:schemeClr val="dk1"/>
              </a:buClr>
              <a:buSzPts val="1200"/>
              <a:buChar char="•"/>
              <a:defRPr sz="1200"/>
            </a:lvl4pPr>
            <a:lvl5pPr marL="2286000" lvl="4" indent="-304800" algn="l" rtl="0">
              <a:lnSpc>
                <a:spcPct val="90000"/>
              </a:lnSpc>
              <a:spcBef>
                <a:spcPts val="300"/>
              </a:spcBef>
              <a:spcAft>
                <a:spcPts val="0"/>
              </a:spcAft>
              <a:buClr>
                <a:schemeClr val="dk1"/>
              </a:buClr>
              <a:buSzPts val="1200"/>
              <a:buChar char="•"/>
              <a:defRPr sz="1200"/>
            </a:lvl5pPr>
            <a:lvl6pPr marL="2743200" lvl="5" indent="-304800" algn="l" rtl="0">
              <a:lnSpc>
                <a:spcPct val="90000"/>
              </a:lnSpc>
              <a:spcBef>
                <a:spcPts val="300"/>
              </a:spcBef>
              <a:spcAft>
                <a:spcPts val="0"/>
              </a:spcAft>
              <a:buClr>
                <a:schemeClr val="dk1"/>
              </a:buClr>
              <a:buSzPts val="1200"/>
              <a:buChar char="•"/>
              <a:defRPr sz="1200"/>
            </a:lvl6pPr>
            <a:lvl7pPr marL="3200400" lvl="6" indent="-304800" algn="l" rtl="0">
              <a:lnSpc>
                <a:spcPct val="90000"/>
              </a:lnSpc>
              <a:spcBef>
                <a:spcPts val="300"/>
              </a:spcBef>
              <a:spcAft>
                <a:spcPts val="0"/>
              </a:spcAft>
              <a:buClr>
                <a:schemeClr val="dk1"/>
              </a:buClr>
              <a:buSzPts val="1200"/>
              <a:buChar char="•"/>
              <a:defRPr sz="1200"/>
            </a:lvl7pPr>
            <a:lvl8pPr marL="3657600" lvl="7" indent="-304800" algn="l" rtl="0">
              <a:lnSpc>
                <a:spcPct val="90000"/>
              </a:lnSpc>
              <a:spcBef>
                <a:spcPts val="300"/>
              </a:spcBef>
              <a:spcAft>
                <a:spcPts val="0"/>
              </a:spcAft>
              <a:buClr>
                <a:schemeClr val="dk1"/>
              </a:buClr>
              <a:buSzPts val="1200"/>
              <a:buChar char="•"/>
              <a:defRPr sz="1200"/>
            </a:lvl8pPr>
            <a:lvl9pPr marL="4114800" lvl="8" indent="-304800" algn="l" rtl="0">
              <a:lnSpc>
                <a:spcPct val="90000"/>
              </a:lnSpc>
              <a:spcBef>
                <a:spcPts val="300"/>
              </a:spcBef>
              <a:spcAft>
                <a:spcPts val="0"/>
              </a:spcAft>
              <a:buClr>
                <a:schemeClr val="dk1"/>
              </a:buClr>
              <a:buSzPts val="1200"/>
              <a:buChar char="•"/>
              <a:defRPr sz="1200"/>
            </a:lvl9pPr>
          </a:lstStyle>
          <a:p>
            <a:endParaRPr/>
          </a:p>
        </p:txBody>
      </p:sp>
      <p:pic>
        <p:nvPicPr>
          <p:cNvPr id="74" name="Google Shape;74;p17"/>
          <p:cNvPicPr preferRelativeResize="0"/>
          <p:nvPr/>
        </p:nvPicPr>
        <p:blipFill rotWithShape="1">
          <a:blip r:embed="rId2">
            <a:alphaModFix/>
          </a:blip>
          <a:srcRect/>
          <a:stretch/>
        </p:blipFill>
        <p:spPr>
          <a:xfrm>
            <a:off x="169780" y="3956060"/>
            <a:ext cx="624449" cy="91918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75"/>
        <p:cNvGrpSpPr/>
        <p:nvPr/>
      </p:nvGrpSpPr>
      <p:grpSpPr>
        <a:xfrm>
          <a:off x="0" y="0"/>
          <a:ext cx="0" cy="0"/>
          <a:chOff x="0" y="0"/>
          <a:chExt cx="0" cy="0"/>
        </a:xfrm>
      </p:grpSpPr>
      <p:sp>
        <p:nvSpPr>
          <p:cNvPr id="76" name="Google Shape;76;p18"/>
          <p:cNvSpPr/>
          <p:nvPr/>
        </p:nvSpPr>
        <p:spPr>
          <a:xfrm>
            <a:off x="1200149" y="1544360"/>
            <a:ext cx="5399700" cy="2914800"/>
          </a:xfrm>
          <a:prstGeom prst="rect">
            <a:avLst/>
          </a:prstGeom>
          <a:solidFill>
            <a:srgbClr val="374C8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77" name="Google Shape;77;p18"/>
          <p:cNvSpPr txBox="1">
            <a:spLocks noGrp="1"/>
          </p:cNvSpPr>
          <p:nvPr>
            <p:ph type="title"/>
          </p:nvPr>
        </p:nvSpPr>
        <p:spPr>
          <a:xfrm>
            <a:off x="1313833" y="1697935"/>
            <a:ext cx="5212200" cy="23577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lt1"/>
              </a:buClr>
              <a:buSzPts val="4500"/>
              <a:buFont typeface="Calibri"/>
              <a:buNone/>
              <a:defRPr sz="45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8" name="Google Shape;78;p18"/>
          <p:cNvSpPr txBox="1">
            <a:spLocks noGrp="1"/>
          </p:cNvSpPr>
          <p:nvPr>
            <p:ph type="body" idx="1"/>
          </p:nvPr>
        </p:nvSpPr>
        <p:spPr>
          <a:xfrm>
            <a:off x="1313833" y="4036420"/>
            <a:ext cx="5212200" cy="3369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0"/>
              </a:spcBef>
              <a:spcAft>
                <a:spcPts val="0"/>
              </a:spcAft>
              <a:buClr>
                <a:schemeClr val="lt1"/>
              </a:buClr>
              <a:buSzPts val="1800"/>
              <a:buNone/>
              <a:defRPr sz="1800">
                <a:solidFill>
                  <a:schemeClr val="lt1"/>
                </a:solidFill>
              </a:defRPr>
            </a:lvl1pPr>
            <a:lvl2pPr marL="914400" lvl="1" indent="-228600" algn="l" rtl="0">
              <a:lnSpc>
                <a:spcPct val="90000"/>
              </a:lnSpc>
              <a:spcBef>
                <a:spcPts val="300"/>
              </a:spcBef>
              <a:spcAft>
                <a:spcPts val="0"/>
              </a:spcAft>
              <a:buClr>
                <a:schemeClr val="dk1"/>
              </a:buClr>
              <a:buSzPts val="1500"/>
              <a:buNone/>
              <a:defRPr sz="1500"/>
            </a:lvl2pPr>
            <a:lvl3pPr marL="1371600" lvl="2" indent="-228600" algn="l" rtl="0">
              <a:lnSpc>
                <a:spcPct val="90000"/>
              </a:lnSpc>
              <a:spcBef>
                <a:spcPts val="300"/>
              </a:spcBef>
              <a:spcAft>
                <a:spcPts val="0"/>
              </a:spcAft>
              <a:buClr>
                <a:schemeClr val="dk1"/>
              </a:buClr>
              <a:buSzPts val="1400"/>
              <a:buNone/>
              <a:defRPr sz="1400"/>
            </a:lvl3pPr>
            <a:lvl4pPr marL="1828800" lvl="3" indent="-228600" algn="l" rtl="0">
              <a:lnSpc>
                <a:spcPct val="90000"/>
              </a:lnSpc>
              <a:spcBef>
                <a:spcPts val="300"/>
              </a:spcBef>
              <a:spcAft>
                <a:spcPts val="0"/>
              </a:spcAft>
              <a:buClr>
                <a:schemeClr val="dk1"/>
              </a:buClr>
              <a:buSzPts val="1200"/>
              <a:buNone/>
              <a:defRPr sz="1200"/>
            </a:lvl4pPr>
            <a:lvl5pPr marL="2286000" lvl="4" indent="-228600" algn="l" rtl="0">
              <a:lnSpc>
                <a:spcPct val="90000"/>
              </a:lnSpc>
              <a:spcBef>
                <a:spcPts val="300"/>
              </a:spcBef>
              <a:spcAft>
                <a:spcPts val="0"/>
              </a:spcAft>
              <a:buClr>
                <a:schemeClr val="dk1"/>
              </a:buClr>
              <a:buSzPts val="1200"/>
              <a:buNone/>
              <a:defRPr sz="1200"/>
            </a:lvl5pPr>
            <a:lvl6pPr marL="2743200" lvl="5" indent="-228600" algn="l" rtl="0">
              <a:lnSpc>
                <a:spcPct val="90000"/>
              </a:lnSpc>
              <a:spcBef>
                <a:spcPts val="300"/>
              </a:spcBef>
              <a:spcAft>
                <a:spcPts val="0"/>
              </a:spcAft>
              <a:buClr>
                <a:schemeClr val="dk1"/>
              </a:buClr>
              <a:buSzPts val="1200"/>
              <a:buNone/>
              <a:defRPr sz="1200"/>
            </a:lvl6pPr>
            <a:lvl7pPr marL="3200400" lvl="6" indent="-228600" algn="l" rtl="0">
              <a:lnSpc>
                <a:spcPct val="90000"/>
              </a:lnSpc>
              <a:spcBef>
                <a:spcPts val="300"/>
              </a:spcBef>
              <a:spcAft>
                <a:spcPts val="0"/>
              </a:spcAft>
              <a:buClr>
                <a:schemeClr val="dk1"/>
              </a:buClr>
              <a:buSzPts val="1200"/>
              <a:buNone/>
              <a:defRPr sz="1200"/>
            </a:lvl7pPr>
            <a:lvl8pPr marL="3657600" lvl="7" indent="-228600" algn="l" rtl="0">
              <a:lnSpc>
                <a:spcPct val="90000"/>
              </a:lnSpc>
              <a:spcBef>
                <a:spcPts val="300"/>
              </a:spcBef>
              <a:spcAft>
                <a:spcPts val="0"/>
              </a:spcAft>
              <a:buClr>
                <a:schemeClr val="dk1"/>
              </a:buClr>
              <a:buSzPts val="1200"/>
              <a:buNone/>
              <a:defRPr sz="1200"/>
            </a:lvl8pPr>
            <a:lvl9pPr marL="4114800" lvl="8" indent="-228600" algn="l" rtl="0">
              <a:lnSpc>
                <a:spcPct val="90000"/>
              </a:lnSpc>
              <a:spcBef>
                <a:spcPts val="300"/>
              </a:spcBef>
              <a:spcAft>
                <a:spcPts val="0"/>
              </a:spcAft>
              <a:buClr>
                <a:schemeClr val="dk1"/>
              </a:buClr>
              <a:buSzPts val="1200"/>
              <a:buNone/>
              <a:defRPr sz="1200"/>
            </a:lvl9pPr>
          </a:lstStyle>
          <a:p>
            <a:endParaRPr/>
          </a:p>
        </p:txBody>
      </p:sp>
      <p:pic>
        <p:nvPicPr>
          <p:cNvPr id="79" name="Google Shape;79;p18" descr="Closeup of green plants"/>
          <p:cNvPicPr preferRelativeResize="0"/>
          <p:nvPr/>
        </p:nvPicPr>
        <p:blipFill rotWithShape="1">
          <a:blip r:embed="rId2">
            <a:alphaModFix/>
          </a:blip>
          <a:srcRect/>
          <a:stretch/>
        </p:blipFill>
        <p:spPr>
          <a:xfrm>
            <a:off x="0" y="1544360"/>
            <a:ext cx="1117854" cy="2914650"/>
          </a:xfrm>
          <a:prstGeom prst="rect">
            <a:avLst/>
          </a:prstGeom>
          <a:noFill/>
          <a:ln>
            <a:noFill/>
          </a:ln>
        </p:spPr>
      </p:pic>
      <p:pic>
        <p:nvPicPr>
          <p:cNvPr id="80" name="Google Shape;80;p18" descr="Waves"/>
          <p:cNvPicPr preferRelativeResize="0"/>
          <p:nvPr/>
        </p:nvPicPr>
        <p:blipFill rotWithShape="1">
          <a:blip r:embed="rId3">
            <a:alphaModFix/>
          </a:blip>
          <a:srcRect/>
          <a:stretch/>
        </p:blipFill>
        <p:spPr>
          <a:xfrm>
            <a:off x="6682217" y="1544360"/>
            <a:ext cx="2462022" cy="291465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826">
          <p15:clr>
            <a:srgbClr val="FDE53C"/>
          </p15:clr>
        </p15:guide>
        <p15:guide id="2" orient="horz" pos="972">
          <p15:clr>
            <a:srgbClr val="FDE53C"/>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1057519" y="207065"/>
            <a:ext cx="7029000" cy="8877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9"/>
          <p:cNvSpPr txBox="1">
            <a:spLocks noGrp="1"/>
          </p:cNvSpPr>
          <p:nvPr>
            <p:ph type="body" idx="1"/>
          </p:nvPr>
        </p:nvSpPr>
        <p:spPr>
          <a:xfrm>
            <a:off x="1057274" y="1165860"/>
            <a:ext cx="34566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0"/>
              </a:spcBef>
              <a:spcAft>
                <a:spcPts val="0"/>
              </a:spcAft>
              <a:buClr>
                <a:schemeClr val="dk1"/>
              </a:buClr>
              <a:buSzPts val="1700"/>
              <a:buNone/>
              <a:defRPr sz="1700" b="1"/>
            </a:lvl1pPr>
            <a:lvl2pPr marL="914400" lvl="1" indent="-228600" algn="l" rtl="0">
              <a:lnSpc>
                <a:spcPct val="90000"/>
              </a:lnSpc>
              <a:spcBef>
                <a:spcPts val="300"/>
              </a:spcBef>
              <a:spcAft>
                <a:spcPts val="0"/>
              </a:spcAft>
              <a:buClr>
                <a:schemeClr val="dk1"/>
              </a:buClr>
              <a:buSzPts val="1500"/>
              <a:buNone/>
              <a:defRPr sz="1500" b="1"/>
            </a:lvl2pPr>
            <a:lvl3pPr marL="1371600" lvl="2" indent="-228600" algn="l" rtl="0">
              <a:lnSpc>
                <a:spcPct val="90000"/>
              </a:lnSpc>
              <a:spcBef>
                <a:spcPts val="300"/>
              </a:spcBef>
              <a:spcAft>
                <a:spcPts val="0"/>
              </a:spcAft>
              <a:buClr>
                <a:schemeClr val="dk1"/>
              </a:buClr>
              <a:buSzPts val="1400"/>
              <a:buNone/>
              <a:defRPr sz="1400" b="1"/>
            </a:lvl3pPr>
            <a:lvl4pPr marL="1828800" lvl="3" indent="-228600" algn="l" rtl="0">
              <a:lnSpc>
                <a:spcPct val="90000"/>
              </a:lnSpc>
              <a:spcBef>
                <a:spcPts val="300"/>
              </a:spcBef>
              <a:spcAft>
                <a:spcPts val="0"/>
              </a:spcAft>
              <a:buClr>
                <a:schemeClr val="dk1"/>
              </a:buClr>
              <a:buSzPts val="1200"/>
              <a:buNone/>
              <a:defRPr sz="1200" b="1"/>
            </a:lvl4pPr>
            <a:lvl5pPr marL="2286000" lvl="4" indent="-228600" algn="l" rtl="0">
              <a:lnSpc>
                <a:spcPct val="90000"/>
              </a:lnSpc>
              <a:spcBef>
                <a:spcPts val="300"/>
              </a:spcBef>
              <a:spcAft>
                <a:spcPts val="0"/>
              </a:spcAft>
              <a:buClr>
                <a:schemeClr val="dk1"/>
              </a:buClr>
              <a:buSzPts val="1200"/>
              <a:buNone/>
              <a:defRPr sz="1200" b="1"/>
            </a:lvl5pPr>
            <a:lvl6pPr marL="2743200" lvl="5" indent="-228600" algn="l" rtl="0">
              <a:lnSpc>
                <a:spcPct val="90000"/>
              </a:lnSpc>
              <a:spcBef>
                <a:spcPts val="300"/>
              </a:spcBef>
              <a:spcAft>
                <a:spcPts val="0"/>
              </a:spcAft>
              <a:buClr>
                <a:schemeClr val="dk1"/>
              </a:buClr>
              <a:buSzPts val="1200"/>
              <a:buNone/>
              <a:defRPr sz="1200" b="1"/>
            </a:lvl6pPr>
            <a:lvl7pPr marL="3200400" lvl="6" indent="-228600" algn="l" rtl="0">
              <a:lnSpc>
                <a:spcPct val="90000"/>
              </a:lnSpc>
              <a:spcBef>
                <a:spcPts val="300"/>
              </a:spcBef>
              <a:spcAft>
                <a:spcPts val="0"/>
              </a:spcAft>
              <a:buClr>
                <a:schemeClr val="dk1"/>
              </a:buClr>
              <a:buSzPts val="1200"/>
              <a:buNone/>
              <a:defRPr sz="1200" b="1"/>
            </a:lvl7pPr>
            <a:lvl8pPr marL="3657600" lvl="7" indent="-228600" algn="l" rtl="0">
              <a:lnSpc>
                <a:spcPct val="90000"/>
              </a:lnSpc>
              <a:spcBef>
                <a:spcPts val="300"/>
              </a:spcBef>
              <a:spcAft>
                <a:spcPts val="0"/>
              </a:spcAft>
              <a:buClr>
                <a:schemeClr val="dk1"/>
              </a:buClr>
              <a:buSzPts val="1200"/>
              <a:buNone/>
              <a:defRPr sz="1200" b="1"/>
            </a:lvl8pPr>
            <a:lvl9pPr marL="4114800" lvl="8" indent="-228600" algn="l" rtl="0">
              <a:lnSpc>
                <a:spcPct val="90000"/>
              </a:lnSpc>
              <a:spcBef>
                <a:spcPts val="300"/>
              </a:spcBef>
              <a:spcAft>
                <a:spcPts val="0"/>
              </a:spcAft>
              <a:buClr>
                <a:schemeClr val="dk1"/>
              </a:buClr>
              <a:buSzPts val="1200"/>
              <a:buNone/>
              <a:defRPr sz="1200" b="1"/>
            </a:lvl9pPr>
          </a:lstStyle>
          <a:p>
            <a:endParaRPr/>
          </a:p>
        </p:txBody>
      </p:sp>
      <p:sp>
        <p:nvSpPr>
          <p:cNvPr id="84" name="Google Shape;84;p19"/>
          <p:cNvSpPr txBox="1">
            <a:spLocks noGrp="1"/>
          </p:cNvSpPr>
          <p:nvPr>
            <p:ph type="body" idx="2"/>
          </p:nvPr>
        </p:nvSpPr>
        <p:spPr>
          <a:xfrm>
            <a:off x="1057274" y="1825610"/>
            <a:ext cx="3456600" cy="2858400"/>
          </a:xfrm>
          <a:prstGeom prst="rect">
            <a:avLst/>
          </a:prstGeom>
          <a:noFill/>
          <a:ln>
            <a:noFill/>
          </a:ln>
        </p:spPr>
        <p:txBody>
          <a:bodyPr spcFirstLastPara="1" wrap="square" lIns="68575" tIns="34275" rIns="68575" bIns="34275" anchor="t" anchorCtr="0">
            <a:noAutofit/>
          </a:bodyPr>
          <a:lstStyle>
            <a:lvl1pPr marL="457200" lvl="0" indent="-336550" algn="l" rtl="0">
              <a:lnSpc>
                <a:spcPct val="90000"/>
              </a:lnSpc>
              <a:spcBef>
                <a:spcPts val="800"/>
              </a:spcBef>
              <a:spcAft>
                <a:spcPts val="0"/>
              </a:spcAft>
              <a:buClr>
                <a:schemeClr val="dk1"/>
              </a:buClr>
              <a:buSzPts val="1700"/>
              <a:buChar char="•"/>
              <a:defRPr sz="1700"/>
            </a:lvl1pPr>
            <a:lvl2pPr marL="914400" lvl="1" indent="-317500" algn="l" rtl="0">
              <a:lnSpc>
                <a:spcPct val="90000"/>
              </a:lnSpc>
              <a:spcBef>
                <a:spcPts val="300"/>
              </a:spcBef>
              <a:spcAft>
                <a:spcPts val="0"/>
              </a:spcAft>
              <a:buClr>
                <a:schemeClr val="dk1"/>
              </a:buClr>
              <a:buSzPts val="1400"/>
              <a:buChar char="•"/>
              <a:defRPr sz="1400"/>
            </a:lvl2pPr>
            <a:lvl3pPr marL="1371600" lvl="2" indent="-304800" algn="l" rtl="0">
              <a:lnSpc>
                <a:spcPct val="90000"/>
              </a:lnSpc>
              <a:spcBef>
                <a:spcPts val="300"/>
              </a:spcBef>
              <a:spcAft>
                <a:spcPts val="0"/>
              </a:spcAft>
              <a:buClr>
                <a:schemeClr val="dk1"/>
              </a:buClr>
              <a:buSzPts val="1200"/>
              <a:buChar char="•"/>
              <a:defRPr sz="1200"/>
            </a:lvl3pPr>
            <a:lvl4pPr marL="1828800" lvl="3" indent="-304800" algn="l" rtl="0">
              <a:lnSpc>
                <a:spcPct val="90000"/>
              </a:lnSpc>
              <a:spcBef>
                <a:spcPts val="300"/>
              </a:spcBef>
              <a:spcAft>
                <a:spcPts val="0"/>
              </a:spcAft>
              <a:buClr>
                <a:schemeClr val="dk1"/>
              </a:buClr>
              <a:buSzPts val="1200"/>
              <a:buChar char="•"/>
              <a:defRPr sz="1200"/>
            </a:lvl4pPr>
            <a:lvl5pPr marL="2286000" lvl="4" indent="-304800" algn="l" rtl="0">
              <a:lnSpc>
                <a:spcPct val="90000"/>
              </a:lnSpc>
              <a:spcBef>
                <a:spcPts val="300"/>
              </a:spcBef>
              <a:spcAft>
                <a:spcPts val="0"/>
              </a:spcAft>
              <a:buClr>
                <a:schemeClr val="dk1"/>
              </a:buClr>
              <a:buSzPts val="1200"/>
              <a:buChar char="•"/>
              <a:defRPr sz="1200"/>
            </a:lvl5pPr>
            <a:lvl6pPr marL="2743200" lvl="5" indent="-304800" algn="l" rtl="0">
              <a:lnSpc>
                <a:spcPct val="90000"/>
              </a:lnSpc>
              <a:spcBef>
                <a:spcPts val="300"/>
              </a:spcBef>
              <a:spcAft>
                <a:spcPts val="0"/>
              </a:spcAft>
              <a:buClr>
                <a:schemeClr val="dk1"/>
              </a:buClr>
              <a:buSzPts val="1200"/>
              <a:buChar char="•"/>
              <a:defRPr sz="1200"/>
            </a:lvl6pPr>
            <a:lvl7pPr marL="3200400" lvl="6" indent="-304800" algn="l" rtl="0">
              <a:lnSpc>
                <a:spcPct val="90000"/>
              </a:lnSpc>
              <a:spcBef>
                <a:spcPts val="300"/>
              </a:spcBef>
              <a:spcAft>
                <a:spcPts val="0"/>
              </a:spcAft>
              <a:buClr>
                <a:schemeClr val="dk1"/>
              </a:buClr>
              <a:buSzPts val="1200"/>
              <a:buChar char="•"/>
              <a:defRPr sz="1200"/>
            </a:lvl7pPr>
            <a:lvl8pPr marL="3657600" lvl="7" indent="-304800" algn="l" rtl="0">
              <a:lnSpc>
                <a:spcPct val="90000"/>
              </a:lnSpc>
              <a:spcBef>
                <a:spcPts val="300"/>
              </a:spcBef>
              <a:spcAft>
                <a:spcPts val="0"/>
              </a:spcAft>
              <a:buClr>
                <a:schemeClr val="dk1"/>
              </a:buClr>
              <a:buSzPts val="1200"/>
              <a:buChar char="•"/>
              <a:defRPr sz="1200"/>
            </a:lvl8pPr>
            <a:lvl9pPr marL="4114800" lvl="8" indent="-304800" algn="l" rtl="0">
              <a:lnSpc>
                <a:spcPct val="90000"/>
              </a:lnSpc>
              <a:spcBef>
                <a:spcPts val="300"/>
              </a:spcBef>
              <a:spcAft>
                <a:spcPts val="0"/>
              </a:spcAft>
              <a:buClr>
                <a:schemeClr val="dk1"/>
              </a:buClr>
              <a:buSzPts val="1200"/>
              <a:buChar char="•"/>
              <a:defRPr sz="1200"/>
            </a:lvl9pPr>
          </a:lstStyle>
          <a:p>
            <a:endParaRPr/>
          </a:p>
        </p:txBody>
      </p:sp>
      <p:sp>
        <p:nvSpPr>
          <p:cNvPr id="85" name="Google Shape;85;p19"/>
          <p:cNvSpPr txBox="1">
            <a:spLocks noGrp="1"/>
          </p:cNvSpPr>
          <p:nvPr>
            <p:ph type="body" idx="3"/>
          </p:nvPr>
        </p:nvSpPr>
        <p:spPr>
          <a:xfrm>
            <a:off x="4629150" y="1165860"/>
            <a:ext cx="3457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0"/>
              </a:spcBef>
              <a:spcAft>
                <a:spcPts val="0"/>
              </a:spcAft>
              <a:buClr>
                <a:schemeClr val="dk1"/>
              </a:buClr>
              <a:buSzPts val="1700"/>
              <a:buNone/>
              <a:defRPr sz="1700" b="1"/>
            </a:lvl1pPr>
            <a:lvl2pPr marL="914400" lvl="1" indent="-228600" algn="l" rtl="0">
              <a:lnSpc>
                <a:spcPct val="90000"/>
              </a:lnSpc>
              <a:spcBef>
                <a:spcPts val="300"/>
              </a:spcBef>
              <a:spcAft>
                <a:spcPts val="0"/>
              </a:spcAft>
              <a:buClr>
                <a:schemeClr val="dk1"/>
              </a:buClr>
              <a:buSzPts val="1500"/>
              <a:buNone/>
              <a:defRPr sz="1500" b="1"/>
            </a:lvl2pPr>
            <a:lvl3pPr marL="1371600" lvl="2" indent="-228600" algn="l" rtl="0">
              <a:lnSpc>
                <a:spcPct val="90000"/>
              </a:lnSpc>
              <a:spcBef>
                <a:spcPts val="300"/>
              </a:spcBef>
              <a:spcAft>
                <a:spcPts val="0"/>
              </a:spcAft>
              <a:buClr>
                <a:schemeClr val="dk1"/>
              </a:buClr>
              <a:buSzPts val="1400"/>
              <a:buNone/>
              <a:defRPr sz="1400" b="1"/>
            </a:lvl3pPr>
            <a:lvl4pPr marL="1828800" lvl="3" indent="-228600" algn="l" rtl="0">
              <a:lnSpc>
                <a:spcPct val="90000"/>
              </a:lnSpc>
              <a:spcBef>
                <a:spcPts val="300"/>
              </a:spcBef>
              <a:spcAft>
                <a:spcPts val="0"/>
              </a:spcAft>
              <a:buClr>
                <a:schemeClr val="dk1"/>
              </a:buClr>
              <a:buSzPts val="1200"/>
              <a:buNone/>
              <a:defRPr sz="1200" b="1"/>
            </a:lvl4pPr>
            <a:lvl5pPr marL="2286000" lvl="4" indent="-228600" algn="l" rtl="0">
              <a:lnSpc>
                <a:spcPct val="90000"/>
              </a:lnSpc>
              <a:spcBef>
                <a:spcPts val="300"/>
              </a:spcBef>
              <a:spcAft>
                <a:spcPts val="0"/>
              </a:spcAft>
              <a:buClr>
                <a:schemeClr val="dk1"/>
              </a:buClr>
              <a:buSzPts val="1200"/>
              <a:buNone/>
              <a:defRPr sz="1200" b="1"/>
            </a:lvl5pPr>
            <a:lvl6pPr marL="2743200" lvl="5" indent="-228600" algn="l" rtl="0">
              <a:lnSpc>
                <a:spcPct val="90000"/>
              </a:lnSpc>
              <a:spcBef>
                <a:spcPts val="300"/>
              </a:spcBef>
              <a:spcAft>
                <a:spcPts val="0"/>
              </a:spcAft>
              <a:buClr>
                <a:schemeClr val="dk1"/>
              </a:buClr>
              <a:buSzPts val="1200"/>
              <a:buNone/>
              <a:defRPr sz="1200" b="1"/>
            </a:lvl6pPr>
            <a:lvl7pPr marL="3200400" lvl="6" indent="-228600" algn="l" rtl="0">
              <a:lnSpc>
                <a:spcPct val="90000"/>
              </a:lnSpc>
              <a:spcBef>
                <a:spcPts val="300"/>
              </a:spcBef>
              <a:spcAft>
                <a:spcPts val="0"/>
              </a:spcAft>
              <a:buClr>
                <a:schemeClr val="dk1"/>
              </a:buClr>
              <a:buSzPts val="1200"/>
              <a:buNone/>
              <a:defRPr sz="1200" b="1"/>
            </a:lvl7pPr>
            <a:lvl8pPr marL="3657600" lvl="7" indent="-228600" algn="l" rtl="0">
              <a:lnSpc>
                <a:spcPct val="90000"/>
              </a:lnSpc>
              <a:spcBef>
                <a:spcPts val="300"/>
              </a:spcBef>
              <a:spcAft>
                <a:spcPts val="0"/>
              </a:spcAft>
              <a:buClr>
                <a:schemeClr val="dk1"/>
              </a:buClr>
              <a:buSzPts val="1200"/>
              <a:buNone/>
              <a:defRPr sz="1200" b="1"/>
            </a:lvl8pPr>
            <a:lvl9pPr marL="4114800" lvl="8" indent="-228600" algn="l" rtl="0">
              <a:lnSpc>
                <a:spcPct val="90000"/>
              </a:lnSpc>
              <a:spcBef>
                <a:spcPts val="300"/>
              </a:spcBef>
              <a:spcAft>
                <a:spcPts val="0"/>
              </a:spcAft>
              <a:buClr>
                <a:schemeClr val="dk1"/>
              </a:buClr>
              <a:buSzPts val="1200"/>
              <a:buNone/>
              <a:defRPr sz="1200" b="1"/>
            </a:lvl9pPr>
          </a:lstStyle>
          <a:p>
            <a:endParaRPr/>
          </a:p>
        </p:txBody>
      </p:sp>
      <p:sp>
        <p:nvSpPr>
          <p:cNvPr id="86" name="Google Shape;86;p19"/>
          <p:cNvSpPr txBox="1">
            <a:spLocks noGrp="1"/>
          </p:cNvSpPr>
          <p:nvPr>
            <p:ph type="body" idx="4"/>
          </p:nvPr>
        </p:nvSpPr>
        <p:spPr>
          <a:xfrm>
            <a:off x="4629150" y="1825610"/>
            <a:ext cx="3457500" cy="2858400"/>
          </a:xfrm>
          <a:prstGeom prst="rect">
            <a:avLst/>
          </a:prstGeom>
          <a:noFill/>
          <a:ln>
            <a:noFill/>
          </a:ln>
        </p:spPr>
        <p:txBody>
          <a:bodyPr spcFirstLastPara="1" wrap="square" lIns="68575" tIns="34275" rIns="68575" bIns="34275" anchor="t" anchorCtr="0">
            <a:noAutofit/>
          </a:bodyPr>
          <a:lstStyle>
            <a:lvl1pPr marL="457200" lvl="0" indent="-336550" algn="l" rtl="0">
              <a:lnSpc>
                <a:spcPct val="90000"/>
              </a:lnSpc>
              <a:spcBef>
                <a:spcPts val="800"/>
              </a:spcBef>
              <a:spcAft>
                <a:spcPts val="0"/>
              </a:spcAft>
              <a:buClr>
                <a:schemeClr val="dk1"/>
              </a:buClr>
              <a:buSzPts val="1700"/>
              <a:buChar char="•"/>
              <a:defRPr sz="1700"/>
            </a:lvl1pPr>
            <a:lvl2pPr marL="914400" lvl="1" indent="-317500" algn="l" rtl="0">
              <a:lnSpc>
                <a:spcPct val="90000"/>
              </a:lnSpc>
              <a:spcBef>
                <a:spcPts val="300"/>
              </a:spcBef>
              <a:spcAft>
                <a:spcPts val="0"/>
              </a:spcAft>
              <a:buClr>
                <a:schemeClr val="dk1"/>
              </a:buClr>
              <a:buSzPts val="1400"/>
              <a:buChar char="•"/>
              <a:defRPr sz="1400"/>
            </a:lvl2pPr>
            <a:lvl3pPr marL="1371600" lvl="2" indent="-304800" algn="l" rtl="0">
              <a:lnSpc>
                <a:spcPct val="90000"/>
              </a:lnSpc>
              <a:spcBef>
                <a:spcPts val="300"/>
              </a:spcBef>
              <a:spcAft>
                <a:spcPts val="0"/>
              </a:spcAft>
              <a:buClr>
                <a:schemeClr val="dk1"/>
              </a:buClr>
              <a:buSzPts val="1200"/>
              <a:buChar char="•"/>
              <a:defRPr sz="1200"/>
            </a:lvl3pPr>
            <a:lvl4pPr marL="1828800" lvl="3" indent="-304800" algn="l" rtl="0">
              <a:lnSpc>
                <a:spcPct val="90000"/>
              </a:lnSpc>
              <a:spcBef>
                <a:spcPts val="300"/>
              </a:spcBef>
              <a:spcAft>
                <a:spcPts val="0"/>
              </a:spcAft>
              <a:buClr>
                <a:schemeClr val="dk1"/>
              </a:buClr>
              <a:buSzPts val="1200"/>
              <a:buChar char="•"/>
              <a:defRPr sz="1200"/>
            </a:lvl4pPr>
            <a:lvl5pPr marL="2286000" lvl="4" indent="-304800" algn="l" rtl="0">
              <a:lnSpc>
                <a:spcPct val="90000"/>
              </a:lnSpc>
              <a:spcBef>
                <a:spcPts val="300"/>
              </a:spcBef>
              <a:spcAft>
                <a:spcPts val="0"/>
              </a:spcAft>
              <a:buClr>
                <a:schemeClr val="dk1"/>
              </a:buClr>
              <a:buSzPts val="1200"/>
              <a:buChar char="•"/>
              <a:defRPr sz="1200"/>
            </a:lvl5pPr>
            <a:lvl6pPr marL="2743200" lvl="5" indent="-304800" algn="l" rtl="0">
              <a:lnSpc>
                <a:spcPct val="90000"/>
              </a:lnSpc>
              <a:spcBef>
                <a:spcPts val="300"/>
              </a:spcBef>
              <a:spcAft>
                <a:spcPts val="0"/>
              </a:spcAft>
              <a:buClr>
                <a:schemeClr val="dk1"/>
              </a:buClr>
              <a:buSzPts val="1200"/>
              <a:buChar char="•"/>
              <a:defRPr sz="1200"/>
            </a:lvl6pPr>
            <a:lvl7pPr marL="3200400" lvl="6" indent="-304800" algn="l" rtl="0">
              <a:lnSpc>
                <a:spcPct val="90000"/>
              </a:lnSpc>
              <a:spcBef>
                <a:spcPts val="300"/>
              </a:spcBef>
              <a:spcAft>
                <a:spcPts val="0"/>
              </a:spcAft>
              <a:buClr>
                <a:schemeClr val="dk1"/>
              </a:buClr>
              <a:buSzPts val="1200"/>
              <a:buChar char="•"/>
              <a:defRPr sz="1200"/>
            </a:lvl7pPr>
            <a:lvl8pPr marL="3657600" lvl="7" indent="-304800" algn="l" rtl="0">
              <a:lnSpc>
                <a:spcPct val="90000"/>
              </a:lnSpc>
              <a:spcBef>
                <a:spcPts val="300"/>
              </a:spcBef>
              <a:spcAft>
                <a:spcPts val="0"/>
              </a:spcAft>
              <a:buClr>
                <a:schemeClr val="dk1"/>
              </a:buClr>
              <a:buSzPts val="1200"/>
              <a:buChar char="•"/>
              <a:defRPr sz="1200"/>
            </a:lvl8pPr>
            <a:lvl9pPr marL="4114800" lvl="8" indent="-304800" algn="l" rtl="0">
              <a:lnSpc>
                <a:spcPct val="90000"/>
              </a:lnSpc>
              <a:spcBef>
                <a:spcPts val="300"/>
              </a:spcBef>
              <a:spcAft>
                <a:spcPts val="0"/>
              </a:spcAft>
              <a:buClr>
                <a:schemeClr val="dk1"/>
              </a:buClr>
              <a:buSzPts val="1200"/>
              <a:buChar char="•"/>
              <a:defRPr sz="1200"/>
            </a:lvl9pPr>
          </a:lstStyle>
          <a:p>
            <a:endParaRPr/>
          </a:p>
        </p:txBody>
      </p:sp>
      <p:pic>
        <p:nvPicPr>
          <p:cNvPr id="87" name="Google Shape;87;p19"/>
          <p:cNvPicPr preferRelativeResize="0"/>
          <p:nvPr/>
        </p:nvPicPr>
        <p:blipFill rotWithShape="1">
          <a:blip r:embed="rId2">
            <a:alphaModFix/>
          </a:blip>
          <a:srcRect/>
          <a:stretch/>
        </p:blipFill>
        <p:spPr>
          <a:xfrm>
            <a:off x="169780" y="3956060"/>
            <a:ext cx="624449" cy="91918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20"/>
          <p:cNvSpPr txBox="1">
            <a:spLocks noGrp="1"/>
          </p:cNvSpPr>
          <p:nvPr>
            <p:ph type="title"/>
          </p:nvPr>
        </p:nvSpPr>
        <p:spPr>
          <a:xfrm>
            <a:off x="1057519" y="207065"/>
            <a:ext cx="7029000" cy="8877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90" name="Google Shape;90;p20"/>
          <p:cNvPicPr preferRelativeResize="0"/>
          <p:nvPr/>
        </p:nvPicPr>
        <p:blipFill rotWithShape="1">
          <a:blip r:embed="rId2">
            <a:alphaModFix/>
          </a:blip>
          <a:srcRect/>
          <a:stretch/>
        </p:blipFill>
        <p:spPr>
          <a:xfrm>
            <a:off x="169780" y="3956060"/>
            <a:ext cx="624449" cy="91918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1"/>
        <p:cNvGrpSpPr/>
        <p:nvPr/>
      </p:nvGrpSpPr>
      <p:grpSpPr>
        <a:xfrm>
          <a:off x="0" y="0"/>
          <a:ext cx="0" cy="0"/>
          <a:chOff x="0" y="0"/>
          <a:chExt cx="0" cy="0"/>
        </a:xfrm>
      </p:grpSpPr>
      <p:pic>
        <p:nvPicPr>
          <p:cNvPr id="92" name="Google Shape;92;p21"/>
          <p:cNvPicPr preferRelativeResize="0"/>
          <p:nvPr/>
        </p:nvPicPr>
        <p:blipFill rotWithShape="1">
          <a:blip r:embed="rId2">
            <a:alphaModFix/>
          </a:blip>
          <a:srcRect/>
          <a:stretch/>
        </p:blipFill>
        <p:spPr>
          <a:xfrm>
            <a:off x="169780" y="3956060"/>
            <a:ext cx="624449" cy="91918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3"/>
        <p:cNvGrpSpPr/>
        <p:nvPr/>
      </p:nvGrpSpPr>
      <p:grpSpPr>
        <a:xfrm>
          <a:off x="0" y="0"/>
          <a:ext cx="0" cy="0"/>
          <a:chOff x="0" y="0"/>
          <a:chExt cx="0" cy="0"/>
        </a:xfrm>
      </p:grpSpPr>
      <p:sp>
        <p:nvSpPr>
          <p:cNvPr id="94" name="Google Shape;94;p22"/>
          <p:cNvSpPr txBox="1">
            <a:spLocks noGrp="1"/>
          </p:cNvSpPr>
          <p:nvPr>
            <p:ph type="title"/>
          </p:nvPr>
        </p:nvSpPr>
        <p:spPr>
          <a:xfrm>
            <a:off x="5011826" y="689712"/>
            <a:ext cx="3116700" cy="18996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5" name="Google Shape;95;p22"/>
          <p:cNvSpPr txBox="1">
            <a:spLocks noGrp="1"/>
          </p:cNvSpPr>
          <p:nvPr>
            <p:ph type="body" idx="1"/>
          </p:nvPr>
        </p:nvSpPr>
        <p:spPr>
          <a:xfrm>
            <a:off x="1057274" y="686942"/>
            <a:ext cx="3912900" cy="3799500"/>
          </a:xfrm>
          <a:prstGeom prst="rect">
            <a:avLst/>
          </a:prstGeom>
          <a:noFill/>
          <a:ln>
            <a:noFill/>
          </a:ln>
        </p:spPr>
        <p:txBody>
          <a:bodyPr spcFirstLastPara="1" wrap="square" lIns="68575" tIns="34275" rIns="68575" bIns="34275" anchor="t" anchorCtr="0">
            <a:noAutofit/>
          </a:bodyPr>
          <a:lstStyle>
            <a:lvl1pPr marL="457200" lvl="0" indent="-336550" algn="l" rtl="0">
              <a:lnSpc>
                <a:spcPct val="90000"/>
              </a:lnSpc>
              <a:spcBef>
                <a:spcPts val="800"/>
              </a:spcBef>
              <a:spcAft>
                <a:spcPts val="0"/>
              </a:spcAft>
              <a:buClr>
                <a:schemeClr val="dk1"/>
              </a:buClr>
              <a:buSzPts val="1700"/>
              <a:buChar char="•"/>
              <a:defRPr sz="1700"/>
            </a:lvl1pPr>
            <a:lvl2pPr marL="914400" lvl="1" indent="-317500" algn="l" rtl="0">
              <a:lnSpc>
                <a:spcPct val="90000"/>
              </a:lnSpc>
              <a:spcBef>
                <a:spcPts val="300"/>
              </a:spcBef>
              <a:spcAft>
                <a:spcPts val="0"/>
              </a:spcAft>
              <a:buClr>
                <a:schemeClr val="dk1"/>
              </a:buClr>
              <a:buSzPts val="1400"/>
              <a:buChar char="•"/>
              <a:defRPr sz="1400"/>
            </a:lvl2pPr>
            <a:lvl3pPr marL="1371600" lvl="2" indent="-304800" algn="l" rtl="0">
              <a:lnSpc>
                <a:spcPct val="90000"/>
              </a:lnSpc>
              <a:spcBef>
                <a:spcPts val="300"/>
              </a:spcBef>
              <a:spcAft>
                <a:spcPts val="0"/>
              </a:spcAft>
              <a:buClr>
                <a:schemeClr val="dk1"/>
              </a:buClr>
              <a:buSzPts val="1200"/>
              <a:buChar char="•"/>
              <a:defRPr sz="1200"/>
            </a:lvl3pPr>
            <a:lvl4pPr marL="1828800" lvl="3" indent="-304800" algn="l" rtl="0">
              <a:lnSpc>
                <a:spcPct val="90000"/>
              </a:lnSpc>
              <a:spcBef>
                <a:spcPts val="300"/>
              </a:spcBef>
              <a:spcAft>
                <a:spcPts val="0"/>
              </a:spcAft>
              <a:buClr>
                <a:schemeClr val="dk1"/>
              </a:buClr>
              <a:buSzPts val="1200"/>
              <a:buChar char="•"/>
              <a:defRPr sz="1200"/>
            </a:lvl4pPr>
            <a:lvl5pPr marL="2286000" lvl="4" indent="-304800" algn="l" rtl="0">
              <a:lnSpc>
                <a:spcPct val="90000"/>
              </a:lnSpc>
              <a:spcBef>
                <a:spcPts val="300"/>
              </a:spcBef>
              <a:spcAft>
                <a:spcPts val="0"/>
              </a:spcAft>
              <a:buClr>
                <a:schemeClr val="dk1"/>
              </a:buClr>
              <a:buSzPts val="1200"/>
              <a:buChar char="•"/>
              <a:defRPr sz="1200"/>
            </a:lvl5pPr>
            <a:lvl6pPr marL="2743200" lvl="5" indent="-304800" algn="l" rtl="0">
              <a:lnSpc>
                <a:spcPct val="90000"/>
              </a:lnSpc>
              <a:spcBef>
                <a:spcPts val="300"/>
              </a:spcBef>
              <a:spcAft>
                <a:spcPts val="0"/>
              </a:spcAft>
              <a:buClr>
                <a:schemeClr val="dk1"/>
              </a:buClr>
              <a:buSzPts val="1200"/>
              <a:buChar char="•"/>
              <a:defRPr sz="1200"/>
            </a:lvl6pPr>
            <a:lvl7pPr marL="3200400" lvl="6" indent="-304800" algn="l" rtl="0">
              <a:lnSpc>
                <a:spcPct val="90000"/>
              </a:lnSpc>
              <a:spcBef>
                <a:spcPts val="300"/>
              </a:spcBef>
              <a:spcAft>
                <a:spcPts val="0"/>
              </a:spcAft>
              <a:buClr>
                <a:schemeClr val="dk1"/>
              </a:buClr>
              <a:buSzPts val="1200"/>
              <a:buChar char="•"/>
              <a:defRPr sz="1200"/>
            </a:lvl7pPr>
            <a:lvl8pPr marL="3657600" lvl="7" indent="-304800" algn="l" rtl="0">
              <a:lnSpc>
                <a:spcPct val="90000"/>
              </a:lnSpc>
              <a:spcBef>
                <a:spcPts val="300"/>
              </a:spcBef>
              <a:spcAft>
                <a:spcPts val="0"/>
              </a:spcAft>
              <a:buClr>
                <a:schemeClr val="dk1"/>
              </a:buClr>
              <a:buSzPts val="1200"/>
              <a:buChar char="•"/>
              <a:defRPr sz="1200"/>
            </a:lvl8pPr>
            <a:lvl9pPr marL="4114800" lvl="8" indent="-304800" algn="l" rtl="0">
              <a:lnSpc>
                <a:spcPct val="90000"/>
              </a:lnSpc>
              <a:spcBef>
                <a:spcPts val="300"/>
              </a:spcBef>
              <a:spcAft>
                <a:spcPts val="0"/>
              </a:spcAft>
              <a:buClr>
                <a:schemeClr val="dk1"/>
              </a:buClr>
              <a:buSzPts val="1200"/>
              <a:buChar char="•"/>
              <a:defRPr sz="1200"/>
            </a:lvl9pPr>
          </a:lstStyle>
          <a:p>
            <a:endParaRPr/>
          </a:p>
        </p:txBody>
      </p:sp>
      <p:sp>
        <p:nvSpPr>
          <p:cNvPr id="96" name="Google Shape;96;p22"/>
          <p:cNvSpPr txBox="1">
            <a:spLocks noGrp="1"/>
          </p:cNvSpPr>
          <p:nvPr>
            <p:ph type="body" idx="2"/>
          </p:nvPr>
        </p:nvSpPr>
        <p:spPr>
          <a:xfrm>
            <a:off x="5011826" y="2626614"/>
            <a:ext cx="3116700" cy="1859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700"/>
              </a:spcBef>
              <a:spcAft>
                <a:spcPts val="0"/>
              </a:spcAft>
              <a:buClr>
                <a:schemeClr val="dk1"/>
              </a:buClr>
              <a:buSzPts val="1400"/>
              <a:buNone/>
              <a:defRPr sz="1400"/>
            </a:lvl1pPr>
            <a:lvl2pPr marL="914400" lvl="1" indent="-228600" algn="l" rtl="0">
              <a:lnSpc>
                <a:spcPct val="90000"/>
              </a:lnSpc>
              <a:spcBef>
                <a:spcPts val="300"/>
              </a:spcBef>
              <a:spcAft>
                <a:spcPts val="0"/>
              </a:spcAft>
              <a:buClr>
                <a:schemeClr val="dk1"/>
              </a:buClr>
              <a:buSzPts val="1100"/>
              <a:buNone/>
              <a:defRPr sz="1100"/>
            </a:lvl2pPr>
            <a:lvl3pPr marL="1371600" lvl="2" indent="-228600" algn="l" rtl="0">
              <a:lnSpc>
                <a:spcPct val="90000"/>
              </a:lnSpc>
              <a:spcBef>
                <a:spcPts val="300"/>
              </a:spcBef>
              <a:spcAft>
                <a:spcPts val="0"/>
              </a:spcAft>
              <a:buClr>
                <a:schemeClr val="dk1"/>
              </a:buClr>
              <a:buSzPts val="900"/>
              <a:buNone/>
              <a:defRPr sz="900"/>
            </a:lvl3pPr>
            <a:lvl4pPr marL="1828800" lvl="3" indent="-228600" algn="l" rtl="0">
              <a:lnSpc>
                <a:spcPct val="90000"/>
              </a:lnSpc>
              <a:spcBef>
                <a:spcPts val="300"/>
              </a:spcBef>
              <a:spcAft>
                <a:spcPts val="0"/>
              </a:spcAft>
              <a:buClr>
                <a:schemeClr val="dk1"/>
              </a:buClr>
              <a:buSzPts val="800"/>
              <a:buNone/>
              <a:defRPr sz="800"/>
            </a:lvl4pPr>
            <a:lvl5pPr marL="2286000" lvl="4" indent="-228600" algn="l" rtl="0">
              <a:lnSpc>
                <a:spcPct val="90000"/>
              </a:lnSpc>
              <a:spcBef>
                <a:spcPts val="300"/>
              </a:spcBef>
              <a:spcAft>
                <a:spcPts val="0"/>
              </a:spcAft>
              <a:buClr>
                <a:schemeClr val="dk1"/>
              </a:buClr>
              <a:buSzPts val="800"/>
              <a:buNone/>
              <a:defRPr sz="800"/>
            </a:lvl5pPr>
            <a:lvl6pPr marL="2743200" lvl="5" indent="-228600" algn="l" rtl="0">
              <a:lnSpc>
                <a:spcPct val="90000"/>
              </a:lnSpc>
              <a:spcBef>
                <a:spcPts val="300"/>
              </a:spcBef>
              <a:spcAft>
                <a:spcPts val="0"/>
              </a:spcAft>
              <a:buClr>
                <a:schemeClr val="dk1"/>
              </a:buClr>
              <a:buSzPts val="800"/>
              <a:buNone/>
              <a:defRPr sz="800"/>
            </a:lvl6pPr>
            <a:lvl7pPr marL="3200400" lvl="6" indent="-228600" algn="l" rtl="0">
              <a:lnSpc>
                <a:spcPct val="90000"/>
              </a:lnSpc>
              <a:spcBef>
                <a:spcPts val="300"/>
              </a:spcBef>
              <a:spcAft>
                <a:spcPts val="0"/>
              </a:spcAft>
              <a:buClr>
                <a:schemeClr val="dk1"/>
              </a:buClr>
              <a:buSzPts val="800"/>
              <a:buNone/>
              <a:defRPr sz="800"/>
            </a:lvl7pPr>
            <a:lvl8pPr marL="3657600" lvl="7" indent="-228600" algn="l" rtl="0">
              <a:lnSpc>
                <a:spcPct val="90000"/>
              </a:lnSpc>
              <a:spcBef>
                <a:spcPts val="300"/>
              </a:spcBef>
              <a:spcAft>
                <a:spcPts val="0"/>
              </a:spcAft>
              <a:buClr>
                <a:schemeClr val="dk1"/>
              </a:buClr>
              <a:buSzPts val="800"/>
              <a:buNone/>
              <a:defRPr sz="800"/>
            </a:lvl8pPr>
            <a:lvl9pPr marL="4114800" lvl="8" indent="-228600" algn="l" rtl="0">
              <a:lnSpc>
                <a:spcPct val="90000"/>
              </a:lnSpc>
              <a:spcBef>
                <a:spcPts val="300"/>
              </a:spcBef>
              <a:spcAft>
                <a:spcPts val="0"/>
              </a:spcAft>
              <a:buClr>
                <a:schemeClr val="dk1"/>
              </a:buClr>
              <a:buSzPts val="800"/>
              <a:buNone/>
              <a:defRPr sz="800"/>
            </a:lvl9pPr>
          </a:lstStyle>
          <a:p>
            <a:endParaRPr/>
          </a:p>
        </p:txBody>
      </p:sp>
      <p:pic>
        <p:nvPicPr>
          <p:cNvPr id="97" name="Google Shape;97;p22"/>
          <p:cNvPicPr preferRelativeResize="0"/>
          <p:nvPr/>
        </p:nvPicPr>
        <p:blipFill rotWithShape="1">
          <a:blip r:embed="rId2">
            <a:alphaModFix/>
          </a:blip>
          <a:srcRect/>
          <a:stretch/>
        </p:blipFill>
        <p:spPr>
          <a:xfrm>
            <a:off x="169780" y="3956060"/>
            <a:ext cx="624449" cy="91918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8"/>
        <p:cNvGrpSpPr/>
        <p:nvPr/>
      </p:nvGrpSpPr>
      <p:grpSpPr>
        <a:xfrm>
          <a:off x="0" y="0"/>
          <a:ext cx="0" cy="0"/>
          <a:chOff x="0" y="0"/>
          <a:chExt cx="0" cy="0"/>
        </a:xfrm>
      </p:grpSpPr>
      <p:sp>
        <p:nvSpPr>
          <p:cNvPr id="99" name="Google Shape;99;p23"/>
          <p:cNvSpPr txBox="1">
            <a:spLocks noGrp="1"/>
          </p:cNvSpPr>
          <p:nvPr>
            <p:ph type="title"/>
          </p:nvPr>
        </p:nvSpPr>
        <p:spPr>
          <a:xfrm>
            <a:off x="5759967" y="689712"/>
            <a:ext cx="3116700" cy="18996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0" name="Google Shape;100;p23" descr="An empty placeholder to add an image. Click on the placeholder and select the image that you wish to add"/>
          <p:cNvSpPr>
            <a:spLocks noGrp="1"/>
          </p:cNvSpPr>
          <p:nvPr>
            <p:ph type="pic" idx="2"/>
          </p:nvPr>
        </p:nvSpPr>
        <p:spPr>
          <a:xfrm>
            <a:off x="748141" y="686942"/>
            <a:ext cx="4970100" cy="3799500"/>
          </a:xfrm>
          <a:prstGeom prst="rect">
            <a:avLst/>
          </a:prstGeom>
          <a:noFill/>
          <a:ln>
            <a:noFill/>
          </a:ln>
        </p:spPr>
        <p:txBody>
          <a:bodyPr spcFirstLastPara="1" wrap="square" lIns="68575" tIns="1028700" rIns="68575" bIns="34275" anchor="t" anchorCtr="0">
            <a:noAutofit/>
          </a:bodyPr>
          <a:lstStyle>
            <a:lvl1pPr marR="0" lvl="0" algn="ctr" rtl="0">
              <a:lnSpc>
                <a:spcPct val="90000"/>
              </a:lnSpc>
              <a:spcBef>
                <a:spcPts val="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1pPr>
            <a:lvl2pPr marR="0" lvl="1" algn="l" rtl="0">
              <a:lnSpc>
                <a:spcPct val="90000"/>
              </a:lnSpc>
              <a:spcBef>
                <a:spcPts val="3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00"/>
              </a:spcBef>
              <a:spcAft>
                <a:spcPts val="0"/>
              </a:spcAft>
              <a:buClr>
                <a:schemeClr val="dk1"/>
              </a:buClr>
              <a:buSzPts val="1500"/>
              <a:buFont typeface="Arial"/>
              <a:buNone/>
              <a:defRPr sz="1500" b="0" i="0" u="none" strike="noStrike" cap="none">
                <a:solidFill>
                  <a:schemeClr val="dk1"/>
                </a:solidFill>
                <a:latin typeface="Corbel"/>
                <a:ea typeface="Corbel"/>
                <a:cs typeface="Corbel"/>
                <a:sym typeface="Corbel"/>
              </a:defRPr>
            </a:lvl6pPr>
            <a:lvl7pPr marR="0" lvl="6" algn="l" rtl="0">
              <a:lnSpc>
                <a:spcPct val="90000"/>
              </a:lnSpc>
              <a:spcBef>
                <a:spcPts val="300"/>
              </a:spcBef>
              <a:spcAft>
                <a:spcPts val="0"/>
              </a:spcAft>
              <a:buClr>
                <a:schemeClr val="dk1"/>
              </a:buClr>
              <a:buSzPts val="1500"/>
              <a:buFont typeface="Arial"/>
              <a:buNone/>
              <a:defRPr sz="1500" b="0" i="0" u="none" strike="noStrike" cap="none">
                <a:solidFill>
                  <a:schemeClr val="dk1"/>
                </a:solidFill>
                <a:latin typeface="Corbel"/>
                <a:ea typeface="Corbel"/>
                <a:cs typeface="Corbel"/>
                <a:sym typeface="Corbel"/>
              </a:defRPr>
            </a:lvl7pPr>
            <a:lvl8pPr marR="0" lvl="7" algn="l" rtl="0">
              <a:lnSpc>
                <a:spcPct val="90000"/>
              </a:lnSpc>
              <a:spcBef>
                <a:spcPts val="300"/>
              </a:spcBef>
              <a:spcAft>
                <a:spcPts val="0"/>
              </a:spcAft>
              <a:buClr>
                <a:schemeClr val="dk1"/>
              </a:buClr>
              <a:buSzPts val="1500"/>
              <a:buFont typeface="Arial"/>
              <a:buNone/>
              <a:defRPr sz="1500" b="0" i="0" u="none" strike="noStrike" cap="none">
                <a:solidFill>
                  <a:schemeClr val="dk1"/>
                </a:solidFill>
                <a:latin typeface="Corbel"/>
                <a:ea typeface="Corbel"/>
                <a:cs typeface="Corbel"/>
                <a:sym typeface="Corbel"/>
              </a:defRPr>
            </a:lvl8pPr>
            <a:lvl9pPr marR="0" lvl="8" algn="l" rtl="0">
              <a:lnSpc>
                <a:spcPct val="90000"/>
              </a:lnSpc>
              <a:spcBef>
                <a:spcPts val="300"/>
              </a:spcBef>
              <a:spcAft>
                <a:spcPts val="0"/>
              </a:spcAft>
              <a:buClr>
                <a:schemeClr val="dk1"/>
              </a:buClr>
              <a:buSzPts val="1500"/>
              <a:buFont typeface="Arial"/>
              <a:buNone/>
              <a:defRPr sz="1500" b="0" i="0" u="none" strike="noStrike" cap="none">
                <a:solidFill>
                  <a:schemeClr val="dk1"/>
                </a:solidFill>
                <a:latin typeface="Corbel"/>
                <a:ea typeface="Corbel"/>
                <a:cs typeface="Corbel"/>
                <a:sym typeface="Corbel"/>
              </a:defRPr>
            </a:lvl9pPr>
          </a:lstStyle>
          <a:p>
            <a:endParaRPr/>
          </a:p>
        </p:txBody>
      </p:sp>
      <p:sp>
        <p:nvSpPr>
          <p:cNvPr id="101" name="Google Shape;101;p23"/>
          <p:cNvSpPr txBox="1">
            <a:spLocks noGrp="1"/>
          </p:cNvSpPr>
          <p:nvPr>
            <p:ph type="body" idx="1"/>
          </p:nvPr>
        </p:nvSpPr>
        <p:spPr>
          <a:xfrm>
            <a:off x="5759967" y="2626614"/>
            <a:ext cx="3116700" cy="1859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700"/>
              </a:spcBef>
              <a:spcAft>
                <a:spcPts val="0"/>
              </a:spcAft>
              <a:buClr>
                <a:schemeClr val="dk1"/>
              </a:buClr>
              <a:buSzPts val="1400"/>
              <a:buNone/>
              <a:defRPr sz="1400"/>
            </a:lvl1pPr>
            <a:lvl2pPr marL="914400" lvl="1" indent="-228600" algn="l" rtl="0">
              <a:lnSpc>
                <a:spcPct val="90000"/>
              </a:lnSpc>
              <a:spcBef>
                <a:spcPts val="300"/>
              </a:spcBef>
              <a:spcAft>
                <a:spcPts val="0"/>
              </a:spcAft>
              <a:buClr>
                <a:schemeClr val="dk1"/>
              </a:buClr>
              <a:buSzPts val="1100"/>
              <a:buNone/>
              <a:defRPr sz="1100"/>
            </a:lvl2pPr>
            <a:lvl3pPr marL="1371600" lvl="2" indent="-228600" algn="l" rtl="0">
              <a:lnSpc>
                <a:spcPct val="90000"/>
              </a:lnSpc>
              <a:spcBef>
                <a:spcPts val="300"/>
              </a:spcBef>
              <a:spcAft>
                <a:spcPts val="0"/>
              </a:spcAft>
              <a:buClr>
                <a:schemeClr val="dk1"/>
              </a:buClr>
              <a:buSzPts val="900"/>
              <a:buNone/>
              <a:defRPr sz="900"/>
            </a:lvl3pPr>
            <a:lvl4pPr marL="1828800" lvl="3" indent="-228600" algn="l" rtl="0">
              <a:lnSpc>
                <a:spcPct val="90000"/>
              </a:lnSpc>
              <a:spcBef>
                <a:spcPts val="300"/>
              </a:spcBef>
              <a:spcAft>
                <a:spcPts val="0"/>
              </a:spcAft>
              <a:buClr>
                <a:schemeClr val="dk1"/>
              </a:buClr>
              <a:buSzPts val="800"/>
              <a:buNone/>
              <a:defRPr sz="800"/>
            </a:lvl4pPr>
            <a:lvl5pPr marL="2286000" lvl="4" indent="-228600" algn="l" rtl="0">
              <a:lnSpc>
                <a:spcPct val="90000"/>
              </a:lnSpc>
              <a:spcBef>
                <a:spcPts val="300"/>
              </a:spcBef>
              <a:spcAft>
                <a:spcPts val="0"/>
              </a:spcAft>
              <a:buClr>
                <a:schemeClr val="dk1"/>
              </a:buClr>
              <a:buSzPts val="800"/>
              <a:buNone/>
              <a:defRPr sz="800"/>
            </a:lvl5pPr>
            <a:lvl6pPr marL="2743200" lvl="5" indent="-228600" algn="l" rtl="0">
              <a:lnSpc>
                <a:spcPct val="90000"/>
              </a:lnSpc>
              <a:spcBef>
                <a:spcPts val="300"/>
              </a:spcBef>
              <a:spcAft>
                <a:spcPts val="0"/>
              </a:spcAft>
              <a:buClr>
                <a:schemeClr val="dk1"/>
              </a:buClr>
              <a:buSzPts val="800"/>
              <a:buNone/>
              <a:defRPr sz="800"/>
            </a:lvl6pPr>
            <a:lvl7pPr marL="3200400" lvl="6" indent="-228600" algn="l" rtl="0">
              <a:lnSpc>
                <a:spcPct val="90000"/>
              </a:lnSpc>
              <a:spcBef>
                <a:spcPts val="300"/>
              </a:spcBef>
              <a:spcAft>
                <a:spcPts val="0"/>
              </a:spcAft>
              <a:buClr>
                <a:schemeClr val="dk1"/>
              </a:buClr>
              <a:buSzPts val="800"/>
              <a:buNone/>
              <a:defRPr sz="800"/>
            </a:lvl7pPr>
            <a:lvl8pPr marL="3657600" lvl="7" indent="-228600" algn="l" rtl="0">
              <a:lnSpc>
                <a:spcPct val="90000"/>
              </a:lnSpc>
              <a:spcBef>
                <a:spcPts val="300"/>
              </a:spcBef>
              <a:spcAft>
                <a:spcPts val="0"/>
              </a:spcAft>
              <a:buClr>
                <a:schemeClr val="dk1"/>
              </a:buClr>
              <a:buSzPts val="800"/>
              <a:buNone/>
              <a:defRPr sz="800"/>
            </a:lvl8pPr>
            <a:lvl9pPr marL="4114800" lvl="8" indent="-228600" algn="l" rtl="0">
              <a:lnSpc>
                <a:spcPct val="90000"/>
              </a:lnSpc>
              <a:spcBef>
                <a:spcPts val="300"/>
              </a:spcBef>
              <a:spcAft>
                <a:spcPts val="0"/>
              </a:spcAft>
              <a:buClr>
                <a:schemeClr val="dk1"/>
              </a:buClr>
              <a:buSzPts val="800"/>
              <a:buNone/>
              <a:defRPr sz="800"/>
            </a:lvl9pPr>
          </a:lstStyle>
          <a:p>
            <a:endParaRPr/>
          </a:p>
        </p:txBody>
      </p:sp>
      <p:pic>
        <p:nvPicPr>
          <p:cNvPr id="102" name="Google Shape;102;p23"/>
          <p:cNvPicPr preferRelativeResize="0"/>
          <p:nvPr/>
        </p:nvPicPr>
        <p:blipFill rotWithShape="1">
          <a:blip r:embed="rId2">
            <a:alphaModFix/>
          </a:blip>
          <a:srcRect/>
          <a:stretch/>
        </p:blipFill>
        <p:spPr>
          <a:xfrm>
            <a:off x="169780" y="3956060"/>
            <a:ext cx="624449" cy="91918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1057519" y="207065"/>
            <a:ext cx="7029000" cy="8877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5" name="Google Shape;105;p24"/>
          <p:cNvSpPr txBox="1">
            <a:spLocks noGrp="1"/>
          </p:cNvSpPr>
          <p:nvPr>
            <p:ph type="body" idx="1"/>
          </p:nvPr>
        </p:nvSpPr>
        <p:spPr>
          <a:xfrm rot="5400000">
            <a:off x="2839331" y="-607349"/>
            <a:ext cx="3465300" cy="70290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300"/>
              </a:spcBef>
              <a:spcAft>
                <a:spcPts val="0"/>
              </a:spcAft>
              <a:buClr>
                <a:schemeClr val="dk1"/>
              </a:buClr>
              <a:buSzPts val="1400"/>
              <a:buChar char="•"/>
              <a:defRPr/>
            </a:lvl2pPr>
            <a:lvl3pPr marL="1371600" lvl="2" indent="-317500" algn="l" rtl="0">
              <a:lnSpc>
                <a:spcPct val="90000"/>
              </a:lnSpc>
              <a:spcBef>
                <a:spcPts val="300"/>
              </a:spcBef>
              <a:spcAft>
                <a:spcPts val="0"/>
              </a:spcAft>
              <a:buClr>
                <a:schemeClr val="dk1"/>
              </a:buClr>
              <a:buSzPts val="1400"/>
              <a:buChar char="•"/>
              <a:defRPr/>
            </a:lvl3pPr>
            <a:lvl4pPr marL="1828800" lvl="3" indent="-317500" algn="l" rtl="0">
              <a:lnSpc>
                <a:spcPct val="90000"/>
              </a:lnSpc>
              <a:spcBef>
                <a:spcPts val="300"/>
              </a:spcBef>
              <a:spcAft>
                <a:spcPts val="0"/>
              </a:spcAft>
              <a:buClr>
                <a:schemeClr val="dk1"/>
              </a:buClr>
              <a:buSzPts val="1400"/>
              <a:buChar char="•"/>
              <a:defRPr/>
            </a:lvl4pPr>
            <a:lvl5pPr marL="2286000" lvl="4" indent="-317500" algn="l" rtl="0">
              <a:lnSpc>
                <a:spcPct val="90000"/>
              </a:lnSpc>
              <a:spcBef>
                <a:spcPts val="300"/>
              </a:spcBef>
              <a:spcAft>
                <a:spcPts val="0"/>
              </a:spcAft>
              <a:buClr>
                <a:schemeClr val="dk1"/>
              </a:buClr>
              <a:buSzPts val="1400"/>
              <a:buChar char="•"/>
              <a:defRPr/>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pic>
        <p:nvPicPr>
          <p:cNvPr id="106" name="Google Shape;106;p24"/>
          <p:cNvPicPr preferRelativeResize="0"/>
          <p:nvPr/>
        </p:nvPicPr>
        <p:blipFill rotWithShape="1">
          <a:blip r:embed="rId2">
            <a:alphaModFix/>
          </a:blip>
          <a:srcRect/>
          <a:stretch/>
        </p:blipFill>
        <p:spPr>
          <a:xfrm>
            <a:off x="169780" y="3956060"/>
            <a:ext cx="624449" cy="91918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1057519" y="207065"/>
            <a:ext cx="7029000" cy="887700"/>
          </a:xfrm>
          <a:prstGeom prst="rect">
            <a:avLst/>
          </a:prstGeom>
          <a:noFill/>
          <a:ln>
            <a:noFill/>
          </a:ln>
        </p:spPr>
        <p:txBody>
          <a:bodyPr spcFirstLastPara="1" wrap="square" lIns="68575" tIns="34275" rIns="68575" bIns="34275" anchor="b" anchorCtr="0">
            <a:noAutofit/>
          </a:bodyPr>
          <a:lstStyle>
            <a:lvl1pPr marR="0" lvl="0" algn="l" rtl="0">
              <a:spcBef>
                <a:spcPts val="0"/>
              </a:spcBef>
              <a:spcAft>
                <a:spcPts val="0"/>
              </a:spcAft>
              <a:buClr>
                <a:schemeClr val="dk1"/>
              </a:buClr>
              <a:buSzPts val="2600"/>
              <a:buFont typeface="Calibri"/>
              <a:buNone/>
              <a:defRPr sz="26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5" name="Google Shape;55;p14"/>
          <p:cNvSpPr txBox="1">
            <a:spLocks noGrp="1"/>
          </p:cNvSpPr>
          <p:nvPr>
            <p:ph type="body" idx="1"/>
          </p:nvPr>
        </p:nvSpPr>
        <p:spPr>
          <a:xfrm>
            <a:off x="1057520" y="1174501"/>
            <a:ext cx="7029000" cy="3465300"/>
          </a:xfrm>
          <a:prstGeom prst="rect">
            <a:avLst/>
          </a:prstGeom>
          <a:noFill/>
          <a:ln>
            <a:noFill/>
          </a:ln>
        </p:spPr>
        <p:txBody>
          <a:bodyPr spcFirstLastPara="1" wrap="square" lIns="68575" tIns="34275" rIns="68575" bIns="34275" anchor="t" anchorCtr="0">
            <a:noAutofit/>
          </a:bodyPr>
          <a:lstStyle>
            <a:lvl1pPr marL="457200" marR="0" lvl="0" indent="-336550" algn="l" rtl="0">
              <a:lnSpc>
                <a:spcPct val="90000"/>
              </a:lnSpc>
              <a:spcBef>
                <a:spcPts val="8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orbel"/>
                <a:ea typeface="Corbel"/>
                <a:cs typeface="Corbel"/>
                <a:sym typeface="Corbel"/>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orbel"/>
                <a:ea typeface="Corbel"/>
                <a:cs typeface="Corbel"/>
                <a:sym typeface="Corbel"/>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orbel"/>
                <a:ea typeface="Corbel"/>
                <a:cs typeface="Corbel"/>
                <a:sym typeface="Corbel"/>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orbel"/>
                <a:ea typeface="Corbel"/>
                <a:cs typeface="Corbel"/>
                <a:sym typeface="Corbel"/>
              </a:defRPr>
            </a:lvl9pPr>
          </a:lstStyle>
          <a:p>
            <a:endParaRPr/>
          </a:p>
        </p:txBody>
      </p:sp>
      <p:pic>
        <p:nvPicPr>
          <p:cNvPr id="56" name="Google Shape;56;p14"/>
          <p:cNvPicPr preferRelativeResize="0"/>
          <p:nvPr/>
        </p:nvPicPr>
        <p:blipFill rotWithShape="1">
          <a:blip r:embed="rId12">
            <a:alphaModFix/>
          </a:blip>
          <a:srcRect/>
          <a:stretch/>
        </p:blipFill>
        <p:spPr>
          <a:xfrm>
            <a:off x="169780" y="3956060"/>
            <a:ext cx="624449" cy="919189"/>
          </a:xfrm>
          <a:prstGeom prst="rect">
            <a:avLst/>
          </a:prstGeom>
          <a:noFill/>
          <a:ln>
            <a:noFill/>
          </a:ln>
        </p:spPr>
      </p:pic>
      <p:sp>
        <p:nvSpPr>
          <p:cNvPr id="57" name="Google Shape;57;p14"/>
          <p:cNvSpPr/>
          <p:nvPr/>
        </p:nvSpPr>
        <p:spPr>
          <a:xfrm>
            <a:off x="96982" y="124691"/>
            <a:ext cx="8957100" cy="4894200"/>
          </a:xfrm>
          <a:prstGeom prst="rect">
            <a:avLst/>
          </a:prstGeom>
          <a:noFill/>
          <a:ln w="57150"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www.naukri.com/blog/apology-letter-samples-and-tips-to-write-an-apology-let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5"/>
          <p:cNvSpPr txBox="1">
            <a:spLocks noGrp="1"/>
          </p:cNvSpPr>
          <p:nvPr>
            <p:ph type="ctrTitle"/>
          </p:nvPr>
        </p:nvSpPr>
        <p:spPr>
          <a:xfrm>
            <a:off x="1562680" y="2264780"/>
            <a:ext cx="3385800" cy="1790700"/>
          </a:xfrm>
          <a:prstGeom prst="rect">
            <a:avLst/>
          </a:prstGeom>
          <a:ln w="9525" cap="flat" cmpd="sng">
            <a:solidFill>
              <a:schemeClr val="accent2"/>
            </a:solidFill>
            <a:prstDash val="solid"/>
            <a:round/>
            <a:headEnd type="none" w="sm" len="sm"/>
            <a:tailEnd type="none" w="sm" len="sm"/>
          </a:ln>
        </p:spPr>
        <p:txBody>
          <a:bodyPr spcFirstLastPara="1" wrap="square" lIns="68575" tIns="34275" rIns="68575" bIns="34275" anchor="b" anchorCtr="0">
            <a:noAutofit/>
          </a:bodyPr>
          <a:lstStyle/>
          <a:p>
            <a:pPr marL="0" lvl="0" indent="0" algn="l" rtl="0">
              <a:spcBef>
                <a:spcPts val="0"/>
              </a:spcBef>
              <a:spcAft>
                <a:spcPts val="0"/>
              </a:spcAft>
              <a:buNone/>
            </a:pPr>
            <a:r>
              <a:rPr lang="en" b="1">
                <a:solidFill>
                  <a:srgbClr val="000000"/>
                </a:solidFill>
              </a:rPr>
              <a:t>Examples of Apology Letters</a:t>
            </a:r>
            <a:endParaRPr b="1">
              <a:solidFill>
                <a:srgbClr val="000000"/>
              </a:solidFill>
            </a:endParaRPr>
          </a:p>
          <a:p>
            <a:pPr marL="0" lvl="0" indent="0" algn="l" rtl="0">
              <a:spcBef>
                <a:spcPts val="0"/>
              </a:spcBef>
              <a:spcAft>
                <a:spcPts val="0"/>
              </a:spcAft>
              <a:buNone/>
            </a:pPr>
            <a:endParaRPr b="1"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5"/>
        <p:cNvGrpSpPr/>
        <p:nvPr/>
      </p:nvGrpSpPr>
      <p:grpSpPr>
        <a:xfrm>
          <a:off x="0" y="0"/>
          <a:ext cx="0" cy="0"/>
          <a:chOff x="0" y="0"/>
          <a:chExt cx="0" cy="0"/>
        </a:xfrm>
      </p:grpSpPr>
      <p:sp>
        <p:nvSpPr>
          <p:cNvPr id="116" name="Google Shape;116;p26"/>
          <p:cNvSpPr txBox="1"/>
          <p:nvPr/>
        </p:nvSpPr>
        <p:spPr>
          <a:xfrm>
            <a:off x="844200" y="1509150"/>
            <a:ext cx="7455600" cy="21252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1200"/>
              </a:spcBef>
              <a:spcAft>
                <a:spcPts val="1200"/>
              </a:spcAft>
              <a:buNone/>
            </a:pPr>
            <a:endParaRPr sz="3000">
              <a:solidFill>
                <a:schemeClr val="dk1"/>
              </a:solidFill>
              <a:latin typeface="Calibri"/>
              <a:ea typeface="Calibri"/>
              <a:cs typeface="Calibri"/>
              <a:sym typeface="Calibri"/>
            </a:endParaRPr>
          </a:p>
        </p:txBody>
      </p:sp>
      <p:sp>
        <p:nvSpPr>
          <p:cNvPr id="117" name="Google Shape;117;p26"/>
          <p:cNvSpPr txBox="1"/>
          <p:nvPr/>
        </p:nvSpPr>
        <p:spPr>
          <a:xfrm>
            <a:off x="679625" y="522425"/>
            <a:ext cx="7772700" cy="4086900"/>
          </a:xfrm>
          <a:prstGeom prst="rect">
            <a:avLst/>
          </a:prstGeom>
          <a:gradFill>
            <a:gsLst>
              <a:gs pos="0">
                <a:srgbClr val="00D2E9"/>
              </a:gs>
              <a:gs pos="100000">
                <a:srgbClr val="045962"/>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pic>
        <p:nvPicPr>
          <p:cNvPr id="118" name="Google Shape;118;p26"/>
          <p:cNvPicPr preferRelativeResize="0"/>
          <p:nvPr/>
        </p:nvPicPr>
        <p:blipFill>
          <a:blip r:embed="rId3">
            <a:alphaModFix/>
          </a:blip>
          <a:stretch>
            <a:fillRect/>
          </a:stretch>
        </p:blipFill>
        <p:spPr>
          <a:xfrm>
            <a:off x="145150" y="4715550"/>
            <a:ext cx="304750" cy="304750"/>
          </a:xfrm>
          <a:prstGeom prst="rect">
            <a:avLst/>
          </a:prstGeom>
          <a:noFill/>
          <a:ln>
            <a:noFill/>
          </a:ln>
        </p:spPr>
      </p:pic>
      <p:sp>
        <p:nvSpPr>
          <p:cNvPr id="119" name="Google Shape;119;p26"/>
          <p:cNvSpPr txBox="1"/>
          <p:nvPr/>
        </p:nvSpPr>
        <p:spPr>
          <a:xfrm>
            <a:off x="1299389" y="1340450"/>
            <a:ext cx="6672600" cy="2722253"/>
          </a:xfrm>
          <a:prstGeom prst="rect">
            <a:avLst/>
          </a:prstGeom>
          <a:gradFill>
            <a:gsLst>
              <a:gs pos="0">
                <a:srgbClr val="D4E5F5"/>
              </a:gs>
              <a:gs pos="100000">
                <a:srgbClr val="70A4D5"/>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1800" dirty="0"/>
              <a:t>I apologize for my most inappropriate behavior at your celebratory party. I realize you were counting on a festive evening, and my lack of restraint must have compromised you greatly. Please understand that this is not my normal behavior. I hope you will accept these flowers as a token of my apology, and consider joining me for a relaxing dinner at my home in the near future.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3"/>
        <p:cNvGrpSpPr/>
        <p:nvPr/>
      </p:nvGrpSpPr>
      <p:grpSpPr>
        <a:xfrm>
          <a:off x="0" y="0"/>
          <a:ext cx="0" cy="0"/>
          <a:chOff x="0" y="0"/>
          <a:chExt cx="0" cy="0"/>
        </a:xfrm>
      </p:grpSpPr>
      <p:sp>
        <p:nvSpPr>
          <p:cNvPr id="124" name="Google Shape;124;p27"/>
          <p:cNvSpPr txBox="1"/>
          <p:nvPr/>
        </p:nvSpPr>
        <p:spPr>
          <a:xfrm>
            <a:off x="844200" y="1509150"/>
            <a:ext cx="7455600" cy="21252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1200"/>
              </a:spcBef>
              <a:spcAft>
                <a:spcPts val="1200"/>
              </a:spcAft>
              <a:buNone/>
            </a:pPr>
            <a:endParaRPr sz="3000">
              <a:solidFill>
                <a:schemeClr val="dk1"/>
              </a:solidFill>
              <a:latin typeface="Calibri"/>
              <a:ea typeface="Calibri"/>
              <a:cs typeface="Calibri"/>
              <a:sym typeface="Calibri"/>
            </a:endParaRPr>
          </a:p>
        </p:txBody>
      </p:sp>
      <p:sp>
        <p:nvSpPr>
          <p:cNvPr id="125" name="Google Shape;125;p27"/>
          <p:cNvSpPr txBox="1"/>
          <p:nvPr/>
        </p:nvSpPr>
        <p:spPr>
          <a:xfrm>
            <a:off x="844200" y="628650"/>
            <a:ext cx="7772700" cy="408690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pic>
        <p:nvPicPr>
          <p:cNvPr id="126" name="Google Shape;126;p27"/>
          <p:cNvPicPr preferRelativeResize="0"/>
          <p:nvPr/>
        </p:nvPicPr>
        <p:blipFill>
          <a:blip r:embed="rId3">
            <a:alphaModFix/>
          </a:blip>
          <a:stretch>
            <a:fillRect/>
          </a:stretch>
        </p:blipFill>
        <p:spPr>
          <a:xfrm>
            <a:off x="145150" y="4715550"/>
            <a:ext cx="304750" cy="304750"/>
          </a:xfrm>
          <a:prstGeom prst="rect">
            <a:avLst/>
          </a:prstGeom>
          <a:noFill/>
          <a:ln>
            <a:noFill/>
          </a:ln>
        </p:spPr>
      </p:pic>
      <p:sp>
        <p:nvSpPr>
          <p:cNvPr id="127" name="Google Shape;127;p27"/>
          <p:cNvSpPr txBox="1"/>
          <p:nvPr/>
        </p:nvSpPr>
        <p:spPr>
          <a:xfrm>
            <a:off x="1247434" y="751627"/>
            <a:ext cx="6672600" cy="3831788"/>
          </a:xfrm>
          <a:prstGeom prst="rect">
            <a:avLst/>
          </a:prstGeom>
          <a:gradFill flip="none" rotWithShape="1">
            <a:gsLst>
              <a:gs pos="0">
                <a:srgbClr val="CCFF66">
                  <a:shade val="30000"/>
                  <a:satMod val="115000"/>
                </a:srgbClr>
              </a:gs>
              <a:gs pos="50000">
                <a:srgbClr val="CCFF66">
                  <a:shade val="67500"/>
                  <a:satMod val="115000"/>
                </a:srgbClr>
              </a:gs>
              <a:gs pos="100000">
                <a:srgbClr val="CCFF66">
                  <a:shade val="100000"/>
                  <a:satMod val="115000"/>
                </a:srgbClr>
              </a:gs>
            </a:gsLst>
            <a:lin ang="8100000" scaled="1"/>
            <a:tileRect/>
          </a:grad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800" dirty="0"/>
              <a:t>I am so sorry I missed our appointment last Tuesday morning. It must have been very upsetting for you to make all the effort to get to my office on time, only to have me fail to arrive. Unfortunately, my daughter was involved in a car accident, and everything else simply slipped my mind.</a:t>
            </a:r>
            <a:endParaRPr sz="1800" dirty="0"/>
          </a:p>
          <a:p>
            <a:pPr marL="0" lvl="0" indent="0" algn="l" rtl="0">
              <a:lnSpc>
                <a:spcPct val="115000"/>
              </a:lnSpc>
              <a:spcBef>
                <a:spcPts val="1200"/>
              </a:spcBef>
              <a:spcAft>
                <a:spcPts val="1200"/>
              </a:spcAft>
              <a:buNone/>
            </a:pPr>
            <a:r>
              <a:rPr lang="en" sz="1800" dirty="0"/>
              <a:t>Would you prefer to reschedule for the next time you are in Oakfields, or simply speak on the phone? I will be visiting Springtown during the week of June 10, and we could arrange to meet then, if you prefer. In any case, when we do meet, I will like to take you out to lunch. I look forward to hearing from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1"/>
        <p:cNvGrpSpPr/>
        <p:nvPr/>
      </p:nvGrpSpPr>
      <p:grpSpPr>
        <a:xfrm>
          <a:off x="0" y="0"/>
          <a:ext cx="0" cy="0"/>
          <a:chOff x="0" y="0"/>
          <a:chExt cx="0" cy="0"/>
        </a:xfrm>
      </p:grpSpPr>
      <p:sp>
        <p:nvSpPr>
          <p:cNvPr id="132" name="Google Shape;132;p28"/>
          <p:cNvSpPr txBox="1"/>
          <p:nvPr/>
        </p:nvSpPr>
        <p:spPr>
          <a:xfrm>
            <a:off x="844200" y="1509150"/>
            <a:ext cx="7455600" cy="21252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1200"/>
              </a:spcBef>
              <a:spcAft>
                <a:spcPts val="1200"/>
              </a:spcAft>
              <a:buNone/>
            </a:pPr>
            <a:endParaRPr sz="3000">
              <a:solidFill>
                <a:schemeClr val="dk1"/>
              </a:solidFill>
              <a:latin typeface="Calibri"/>
              <a:ea typeface="Calibri"/>
              <a:cs typeface="Calibri"/>
              <a:sym typeface="Calibri"/>
            </a:endParaRPr>
          </a:p>
        </p:txBody>
      </p:sp>
      <p:sp>
        <p:nvSpPr>
          <p:cNvPr id="133" name="Google Shape;133;p28"/>
          <p:cNvSpPr txBox="1"/>
          <p:nvPr/>
        </p:nvSpPr>
        <p:spPr>
          <a:xfrm>
            <a:off x="685650" y="528300"/>
            <a:ext cx="7772700" cy="4086900"/>
          </a:xfrm>
          <a:prstGeom prst="rect">
            <a:avLst/>
          </a:prstGeom>
          <a:gradFill flip="none" rotWithShape="1">
            <a:gsLst>
              <a:gs pos="0">
                <a:srgbClr val="FFCC66">
                  <a:shade val="30000"/>
                  <a:satMod val="115000"/>
                </a:srgbClr>
              </a:gs>
              <a:gs pos="50000">
                <a:srgbClr val="FFCC66">
                  <a:shade val="67500"/>
                  <a:satMod val="115000"/>
                </a:srgbClr>
              </a:gs>
              <a:gs pos="100000">
                <a:srgbClr val="FFCC66">
                  <a:shade val="100000"/>
                  <a:satMod val="115000"/>
                </a:srgbClr>
              </a:gs>
            </a:gsLst>
            <a:lin ang="2700000" scaled="1"/>
            <a:tileRect/>
          </a:gra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pic>
        <p:nvPicPr>
          <p:cNvPr id="134" name="Google Shape;134;p28"/>
          <p:cNvPicPr preferRelativeResize="0"/>
          <p:nvPr/>
        </p:nvPicPr>
        <p:blipFill>
          <a:blip r:embed="rId3">
            <a:alphaModFix/>
          </a:blip>
          <a:stretch>
            <a:fillRect/>
          </a:stretch>
        </p:blipFill>
        <p:spPr>
          <a:xfrm>
            <a:off x="145150" y="4715550"/>
            <a:ext cx="304750" cy="304750"/>
          </a:xfrm>
          <a:prstGeom prst="rect">
            <a:avLst/>
          </a:prstGeom>
          <a:noFill/>
          <a:ln>
            <a:noFill/>
          </a:ln>
        </p:spPr>
      </p:pic>
      <p:sp>
        <p:nvSpPr>
          <p:cNvPr id="135" name="Google Shape;135;p28"/>
          <p:cNvSpPr txBox="1"/>
          <p:nvPr/>
        </p:nvSpPr>
        <p:spPr>
          <a:xfrm>
            <a:off x="1257825" y="949056"/>
            <a:ext cx="6672600" cy="3205463"/>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2700000" scaled="1"/>
            <a:tileRect/>
          </a:grad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800" dirty="0"/>
              <a:t>Please accept my sincere apology for the disagreement we had yesterday afternoon. I am truly sorry if I offended you. When I feel passionately about an issue, I sometimes express my ideas and feelings too strongly, and I'm afraid that's what happened yesterday. Even though we have different opinions in this area, I want you to know that I respect your point of view and I enjoy discussing issues with you. I hope you will forgive me. I don't want our friendship to be affected negatively by this disagreement.</a:t>
            </a:r>
            <a:endParaRPr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9"/>
        <p:cNvGrpSpPr/>
        <p:nvPr/>
      </p:nvGrpSpPr>
      <p:grpSpPr>
        <a:xfrm>
          <a:off x="0" y="0"/>
          <a:ext cx="0" cy="0"/>
          <a:chOff x="0" y="0"/>
          <a:chExt cx="0" cy="0"/>
        </a:xfrm>
      </p:grpSpPr>
      <p:sp>
        <p:nvSpPr>
          <p:cNvPr id="140" name="Google Shape;140;p29"/>
          <p:cNvSpPr txBox="1"/>
          <p:nvPr/>
        </p:nvSpPr>
        <p:spPr>
          <a:xfrm>
            <a:off x="844200" y="1509150"/>
            <a:ext cx="7455600" cy="21252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1200"/>
              </a:spcBef>
              <a:spcAft>
                <a:spcPts val="1200"/>
              </a:spcAft>
              <a:buNone/>
            </a:pPr>
            <a:endParaRPr sz="3000">
              <a:solidFill>
                <a:schemeClr val="dk1"/>
              </a:solidFill>
              <a:latin typeface="Calibri"/>
              <a:ea typeface="Calibri"/>
              <a:cs typeface="Calibri"/>
              <a:sym typeface="Calibri"/>
            </a:endParaRPr>
          </a:p>
        </p:txBody>
      </p:sp>
      <p:sp>
        <p:nvSpPr>
          <p:cNvPr id="141" name="Google Shape;141;p29"/>
          <p:cNvSpPr txBox="1"/>
          <p:nvPr/>
        </p:nvSpPr>
        <p:spPr>
          <a:xfrm>
            <a:off x="679625" y="522425"/>
            <a:ext cx="7772700" cy="4086900"/>
          </a:xfrm>
          <a:prstGeom prst="rect">
            <a:avLst/>
          </a:prstGeom>
          <a:gradFill flip="none" rotWithShape="1">
            <a:gsLst>
              <a:gs pos="0">
                <a:srgbClr val="666699">
                  <a:shade val="30000"/>
                  <a:satMod val="115000"/>
                </a:srgbClr>
              </a:gs>
              <a:gs pos="50000">
                <a:srgbClr val="666699">
                  <a:shade val="67500"/>
                  <a:satMod val="115000"/>
                </a:srgbClr>
              </a:gs>
              <a:gs pos="100000">
                <a:srgbClr val="666699">
                  <a:shade val="100000"/>
                  <a:satMod val="115000"/>
                </a:srgbClr>
              </a:gs>
            </a:gsLst>
            <a:lin ang="5400000" scaled="1"/>
            <a:tileRect/>
          </a:gra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pic>
        <p:nvPicPr>
          <p:cNvPr id="142" name="Google Shape;142;p29"/>
          <p:cNvPicPr preferRelativeResize="0"/>
          <p:nvPr/>
        </p:nvPicPr>
        <p:blipFill>
          <a:blip r:embed="rId3">
            <a:alphaModFix/>
          </a:blip>
          <a:stretch>
            <a:fillRect/>
          </a:stretch>
        </p:blipFill>
        <p:spPr>
          <a:xfrm>
            <a:off x="145150" y="4715550"/>
            <a:ext cx="304750" cy="304750"/>
          </a:xfrm>
          <a:prstGeom prst="rect">
            <a:avLst/>
          </a:prstGeom>
          <a:noFill/>
          <a:ln>
            <a:noFill/>
          </a:ln>
        </p:spPr>
      </p:pic>
      <p:sp>
        <p:nvSpPr>
          <p:cNvPr id="143" name="Google Shape;143;p29"/>
          <p:cNvSpPr txBox="1"/>
          <p:nvPr/>
        </p:nvSpPr>
        <p:spPr>
          <a:xfrm>
            <a:off x="1257825" y="710068"/>
            <a:ext cx="6672600" cy="3677900"/>
          </a:xfrm>
          <a:prstGeom prst="rect">
            <a:avLst/>
          </a:prstGeom>
          <a:gradFill flip="none" rotWithShape="1">
            <a:gsLst>
              <a:gs pos="0">
                <a:srgbClr val="666699">
                  <a:tint val="66000"/>
                  <a:satMod val="160000"/>
                </a:srgbClr>
              </a:gs>
              <a:gs pos="50000">
                <a:srgbClr val="666699">
                  <a:tint val="44500"/>
                  <a:satMod val="160000"/>
                </a:srgbClr>
              </a:gs>
              <a:gs pos="100000">
                <a:srgbClr val="666699">
                  <a:tint val="23500"/>
                  <a:satMod val="160000"/>
                </a:srgbClr>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800" dirty="0"/>
              <a:t>This is very embarrassing for me to have to admit, but I simply cannot find the book you lent me. I have searched everywhere I can think of. I'm very sorry, John, particularly as you warned me that it is out of print. I have contacted all the second-hand bookstores in town, and Doe Books also told me about a book search service located in Springfield. I am waiting to hear back from them.</a:t>
            </a:r>
            <a:endParaRPr sz="1800" dirty="0"/>
          </a:p>
          <a:p>
            <a:pPr marL="0" lvl="0" indent="0" algn="l" rtl="0">
              <a:lnSpc>
                <a:spcPct val="115000"/>
              </a:lnSpc>
              <a:spcBef>
                <a:spcPts val="1200"/>
              </a:spcBef>
              <a:spcAft>
                <a:spcPts val="0"/>
              </a:spcAft>
              <a:buNone/>
            </a:pPr>
            <a:r>
              <a:rPr lang="en" sz="1800" dirty="0"/>
              <a:t>I will keep on trying until I locate another copy in good condition for you, but in the meantime I ask you please to accept my sincere apologies.</a:t>
            </a:r>
            <a:endParaRPr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9"/>
        <p:cNvGrpSpPr/>
        <p:nvPr/>
      </p:nvGrpSpPr>
      <p:grpSpPr>
        <a:xfrm>
          <a:off x="0" y="0"/>
          <a:ext cx="0" cy="0"/>
          <a:chOff x="0" y="0"/>
          <a:chExt cx="0" cy="0"/>
        </a:xfrm>
      </p:grpSpPr>
      <p:sp>
        <p:nvSpPr>
          <p:cNvPr id="140" name="Google Shape;140;p29"/>
          <p:cNvSpPr txBox="1"/>
          <p:nvPr/>
        </p:nvSpPr>
        <p:spPr>
          <a:xfrm>
            <a:off x="844200" y="1509150"/>
            <a:ext cx="7455600" cy="21252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1200"/>
              </a:spcBef>
              <a:spcAft>
                <a:spcPts val="1200"/>
              </a:spcAft>
              <a:buNone/>
            </a:pPr>
            <a:endParaRPr sz="3000">
              <a:solidFill>
                <a:schemeClr val="dk1"/>
              </a:solidFill>
              <a:latin typeface="Calibri"/>
              <a:ea typeface="Calibri"/>
              <a:cs typeface="Calibri"/>
              <a:sym typeface="Calibri"/>
            </a:endParaRPr>
          </a:p>
        </p:txBody>
      </p:sp>
      <p:sp>
        <p:nvSpPr>
          <p:cNvPr id="141" name="Google Shape;141;p29"/>
          <p:cNvSpPr txBox="1"/>
          <p:nvPr/>
        </p:nvSpPr>
        <p:spPr>
          <a:xfrm>
            <a:off x="679625" y="522425"/>
            <a:ext cx="7772700" cy="4086900"/>
          </a:xfrm>
          <a:prstGeom prst="rect">
            <a:avLst/>
          </a:prstGeom>
          <a:solidFill>
            <a:schemeClr val="accent1">
              <a:lumMod val="40000"/>
              <a:lumOff val="60000"/>
            </a:schemeClr>
          </a:soli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p:txBody>
      </p:sp>
      <p:pic>
        <p:nvPicPr>
          <p:cNvPr id="142" name="Google Shape;142;p29"/>
          <p:cNvPicPr preferRelativeResize="0"/>
          <p:nvPr/>
        </p:nvPicPr>
        <p:blipFill>
          <a:blip r:embed="rId3">
            <a:alphaModFix/>
          </a:blip>
          <a:stretch>
            <a:fillRect/>
          </a:stretch>
        </p:blipFill>
        <p:spPr>
          <a:xfrm>
            <a:off x="145150" y="4715550"/>
            <a:ext cx="304750" cy="304750"/>
          </a:xfrm>
          <a:prstGeom prst="rect">
            <a:avLst/>
          </a:prstGeom>
          <a:noFill/>
          <a:ln>
            <a:noFill/>
          </a:ln>
        </p:spPr>
      </p:pic>
      <p:sp>
        <p:nvSpPr>
          <p:cNvPr id="2" name="TextBox 1">
            <a:extLst>
              <a:ext uri="{FF2B5EF4-FFF2-40B4-BE49-F238E27FC236}">
                <a16:creationId xmlns:a16="http://schemas.microsoft.com/office/drawing/2014/main" id="{FA977376-720C-1C82-81E7-030F4C3E4020}"/>
              </a:ext>
            </a:extLst>
          </p:cNvPr>
          <p:cNvSpPr txBox="1"/>
          <p:nvPr/>
        </p:nvSpPr>
        <p:spPr>
          <a:xfrm>
            <a:off x="4114799" y="3267943"/>
            <a:ext cx="4260273" cy="954107"/>
          </a:xfrm>
          <a:prstGeom prst="rect">
            <a:avLst/>
          </a:prstGeom>
          <a:noFill/>
        </p:spPr>
        <p:txBody>
          <a:bodyPr wrap="square" rtlCol="0">
            <a:spAutoFit/>
          </a:bodyPr>
          <a:lstStyle/>
          <a:p>
            <a:r>
              <a:rPr lang="en-ZA" dirty="0"/>
              <a:t>Adapted from:</a:t>
            </a:r>
          </a:p>
          <a:p>
            <a:r>
              <a:rPr lang="en-ZA" dirty="0">
                <a:hlinkClick r:id="rId4"/>
              </a:rPr>
              <a:t>https://www.naukri.com/blog/apology-letter-samples-and-tips-to-write-an-apology-letter/#:~</a:t>
            </a:r>
            <a:r>
              <a:rPr lang="en-ZA" dirty="0"/>
              <a:t>:</a:t>
            </a:r>
          </a:p>
          <a:p>
            <a:endParaRPr lang="en-ZA" dirty="0"/>
          </a:p>
        </p:txBody>
      </p:sp>
    </p:spTree>
    <p:extLst>
      <p:ext uri="{BB962C8B-B14F-4D97-AF65-F5344CB8AC3E}">
        <p14:creationId xmlns:p14="http://schemas.microsoft.com/office/powerpoint/2010/main" val="58045626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cology 16x9">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435</Words>
  <Application>Microsoft Office PowerPoint</Application>
  <PresentationFormat>On-screen Show (16:9)</PresentationFormat>
  <Paragraphs>9</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Corbel</vt:lpstr>
      <vt:lpstr>Simple Light</vt:lpstr>
      <vt:lpstr>Ecology 16x9</vt:lpstr>
      <vt:lpstr>Examples of Apology Letters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Examples of Apologies </dc:title>
  <cp:lastModifiedBy>FM</cp:lastModifiedBy>
  <cp:revision>3</cp:revision>
  <dcterms:modified xsi:type="dcterms:W3CDTF">2022-07-25T13:47:46Z</dcterms:modified>
</cp:coreProperties>
</file>