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rbel" panose="020B05030202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7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3e69dd1d9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3e69dd1d9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3e69dd1d9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3e69dd1d9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3e69dd1d9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3e69dd1d9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3e69dd1d9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3e69dd1d9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3e69dd1d9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3e69dd1d9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3e69dd1d9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3e69dd1d9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3e69dd1d9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3e69dd1d9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3e69dd1d9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3e69dd1d9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3e69dd1d9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3e69dd1d9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-17" y="1830916"/>
            <a:ext cx="9143495" cy="2626706"/>
            <a:chOff x="395031" y="2773017"/>
            <a:chExt cx="11661134" cy="2601987"/>
          </a:xfrm>
        </p:grpSpPr>
        <p:pic>
          <p:nvPicPr>
            <p:cNvPr id="12" name="Google Shape;12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13;p2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4" name="Google Shape;14;p2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1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 rot="5400000">
            <a:off x="2839331" y="-607349"/>
            <a:ext cx="3465300" cy="7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3"/>
          <p:cNvGrpSpPr/>
          <p:nvPr/>
        </p:nvGrpSpPr>
        <p:grpSpPr>
          <a:xfrm>
            <a:off x="-17" y="1830915"/>
            <a:ext cx="9143495" cy="2626706"/>
            <a:chOff x="395031" y="2773017"/>
            <a:chExt cx="11661134" cy="2601987"/>
          </a:xfrm>
        </p:grpSpPr>
        <p:pic>
          <p:nvPicPr>
            <p:cNvPr id="64" name="Google Shape;64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5" name="Google Shape;65;p13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6" name="Google Shape;66;p13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Calibri"/>
              <a:buNone/>
              <a:defRPr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9pPr>
          </a:lstStyle>
          <a:p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2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lank Content" type="obj">
  <p:cSld name="OBJEC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1057275" y="1167211"/>
            <a:ext cx="34575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2"/>
          </p:nvPr>
        </p:nvSpPr>
        <p:spPr>
          <a:xfrm>
            <a:off x="4629150" y="1167211"/>
            <a:ext cx="34572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/>
          <p:nvPr/>
        </p:nvSpPr>
        <p:spPr>
          <a:xfrm>
            <a:off x="1200149" y="1544360"/>
            <a:ext cx="5399700" cy="2914800"/>
          </a:xfrm>
          <a:prstGeom prst="rect">
            <a:avLst/>
          </a:prstGeom>
          <a:solidFill>
            <a:srgbClr val="374C81"/>
          </a:solidFill>
          <a:ln>
            <a:noFill/>
          </a:ln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1313833" y="1697935"/>
            <a:ext cx="5212200" cy="2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Calibri"/>
              <a:buNone/>
              <a:defRPr sz="4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1313833" y="4036420"/>
            <a:ext cx="5212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7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9pPr>
          </a:lstStyle>
          <a:p>
            <a:endParaRPr/>
          </a:p>
        </p:txBody>
      </p:sp>
      <p:pic>
        <p:nvPicPr>
          <p:cNvPr id="81" name="Google Shape;81;p16" descr="Closeup of green pla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44360"/>
            <a:ext cx="1117854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 descr="W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217" y="1544360"/>
            <a:ext cx="2462023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6">
          <p15:clr>
            <a:srgbClr val="FDE53C"/>
          </p15:clr>
        </p15:guide>
        <p15:guide id="2" orient="horz" pos="972">
          <p15:clr>
            <a:srgbClr val="FDE53C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1057274" y="1165860"/>
            <a:ext cx="3456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6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2"/>
          </p:nvPr>
        </p:nvSpPr>
        <p:spPr>
          <a:xfrm>
            <a:off x="1057274" y="1825610"/>
            <a:ext cx="34566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3"/>
          </p:nvPr>
        </p:nvSpPr>
        <p:spPr>
          <a:xfrm>
            <a:off x="4629150" y="1165860"/>
            <a:ext cx="3457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6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4"/>
          </p:nvPr>
        </p:nvSpPr>
        <p:spPr>
          <a:xfrm>
            <a:off x="4629150" y="1825610"/>
            <a:ext cx="34575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" y="417050"/>
            <a:ext cx="8217250" cy="430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5011826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1057274" y="686942"/>
            <a:ext cx="39129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2"/>
          </p:nvPr>
        </p:nvSpPr>
        <p:spPr>
          <a:xfrm>
            <a:off x="5011826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5759967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748141" y="686942"/>
            <a:ext cx="49701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890225" rIns="59350" bIns="296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5759967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1"/>
          </p:nvPr>
        </p:nvSpPr>
        <p:spPr>
          <a:xfrm rot="5400000">
            <a:off x="2839331" y="-607349"/>
            <a:ext cx="3465300" cy="7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057275" y="1167211"/>
            <a:ext cx="34575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4629150" y="1167211"/>
            <a:ext cx="34572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1200149" y="1544360"/>
            <a:ext cx="5399700" cy="2914800"/>
          </a:xfrm>
          <a:prstGeom prst="rect">
            <a:avLst/>
          </a:prstGeom>
          <a:solidFill>
            <a:srgbClr val="374C8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13833" y="1697935"/>
            <a:ext cx="5212200" cy="2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13833" y="4036420"/>
            <a:ext cx="5212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31" name="Google Shape;31;p5" descr="Closeup of green pla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44360"/>
            <a:ext cx="1117854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 descr="W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217" y="1544360"/>
            <a:ext cx="2462022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6">
          <p15:clr>
            <a:srgbClr val="FDE53C"/>
          </p15:clr>
        </p15:guide>
        <p15:guide id="2" orient="horz" pos="972">
          <p15:clr>
            <a:srgbClr val="FDE53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057274" y="1165860"/>
            <a:ext cx="3456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1057274" y="1825610"/>
            <a:ext cx="34566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3"/>
          </p:nvPr>
        </p:nvSpPr>
        <p:spPr>
          <a:xfrm>
            <a:off x="4629150" y="1165860"/>
            <a:ext cx="3457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4"/>
          </p:nvPr>
        </p:nvSpPr>
        <p:spPr>
          <a:xfrm>
            <a:off x="4629150" y="1825610"/>
            <a:ext cx="34575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5011826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1057274" y="686942"/>
            <a:ext cx="39129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011826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49" name="Google Shape;4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5759967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748141" y="686942"/>
            <a:ext cx="49701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028700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5759967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54" name="Google Shape;5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96982" y="124691"/>
            <a:ext cx="8957100" cy="4894200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pr.com/guides/business-correspondence-and-reporting/writing-formal-mails/conventions-sample-mail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Email Samples</a:t>
            </a: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/>
          <p:nvPr/>
        </p:nvSpPr>
        <p:spPr>
          <a:xfrm>
            <a:off x="509800" y="464275"/>
            <a:ext cx="8120400" cy="4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Adapted from: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Email Writing Format: Conventions and Samples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with Solved Questions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FEB1B3-A7F1-4A8C-92A9-652F35A86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18" y="4450625"/>
            <a:ext cx="332509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4"/>
          <p:cNvSpPr txBox="1"/>
          <p:nvPr/>
        </p:nvSpPr>
        <p:spPr>
          <a:xfrm>
            <a:off x="544950" y="1975475"/>
            <a:ext cx="8054100" cy="1083300"/>
          </a:xfrm>
          <a:prstGeom prst="rect">
            <a:avLst/>
          </a:prstGeom>
          <a:solidFill>
            <a:srgbClr val="FFE599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INFORMAL EMAIL</a:t>
            </a:r>
            <a:endParaRPr sz="3800" b="1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 an invitation to a birthday party.</a:t>
            </a:r>
            <a:endParaRPr sz="17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9EBEA2-0BA7-4003-B26E-04D111776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0" y="4452504"/>
            <a:ext cx="36945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/>
        </p:nvSpPr>
        <p:spPr>
          <a:xfrm>
            <a:off x="502650" y="446075"/>
            <a:ext cx="8138700" cy="4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To:  ______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CC: ______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Subject: Invitation to a birthday party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 _______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Hope this mail finds you well. I wish to invite you to my birthday party on Nov 03 at ABC Hotel from 7:00-10:00 pm. The theme of the birthday party is ‘Pirates of the Caribbean’.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will be great if you can join us. We will have a great time together. Kindly rsvp.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you soon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200E4-02CF-4204-BBD5-66EAFAAA7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0" y="4441475"/>
            <a:ext cx="370186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/>
        </p:nvSpPr>
        <p:spPr>
          <a:xfrm>
            <a:off x="564425" y="2002775"/>
            <a:ext cx="7974600" cy="1065000"/>
          </a:xfrm>
          <a:prstGeom prst="rect">
            <a:avLst/>
          </a:prstGeom>
          <a:solidFill>
            <a:srgbClr val="FFE599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SEMI-FORMAL EMAIL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0" indent="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 an internal email.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5F4EFE-4E10-4485-8D4B-D5E2A92E4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3" y="4431723"/>
            <a:ext cx="360366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/>
          <p:nvPr/>
        </p:nvSpPr>
        <p:spPr>
          <a:xfrm>
            <a:off x="484500" y="459750"/>
            <a:ext cx="8175000" cy="4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can use friendly language for a semi-formal email, but a level of decency must be maintained.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947BB8-6117-4560-8341-30C2E5796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5150"/>
            <a:ext cx="405245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/>
        </p:nvSpPr>
        <p:spPr>
          <a:xfrm>
            <a:off x="518900" y="446075"/>
            <a:ext cx="8111100" cy="42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To:  _____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CC: _____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Subject: Inter-college Quiz Competition.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Hello Everyone!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to inform you that an inter-college quiz competition is going to be held in our college on Nov 25 from 11h30 in Hall 01.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Everyone is therefore asked to take part in the competition so that our department can win.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further queries, feel free to contact me.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(Class Representative)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D6A5E3-8C38-4B0F-9D97-7F99165CA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0" y="4468825"/>
            <a:ext cx="364327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/>
          <p:nvPr/>
        </p:nvSpPr>
        <p:spPr>
          <a:xfrm>
            <a:off x="555325" y="2039200"/>
            <a:ext cx="8029200" cy="1001400"/>
          </a:xfrm>
          <a:prstGeom prst="rect">
            <a:avLst/>
          </a:prstGeom>
          <a:solidFill>
            <a:srgbClr val="FFE599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FORMAL EMAIL</a:t>
            </a:r>
            <a:endParaRPr sz="17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		   Writing an email for a resignation.</a:t>
            </a:r>
            <a:endParaRPr sz="17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88CF19-1DA2-4E57-858D-35A0B40D0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5" y="4494069"/>
            <a:ext cx="359075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/>
          <p:nvPr/>
        </p:nvSpPr>
        <p:spPr>
          <a:xfrm>
            <a:off x="498150" y="455250"/>
            <a:ext cx="8147700" cy="42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includes all business communications.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polite and formal words, and be concise.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135512-FFFE-4248-964D-4BF12CA41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6" y="4459650"/>
            <a:ext cx="332509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/>
          <p:nvPr/>
        </p:nvSpPr>
        <p:spPr>
          <a:xfrm>
            <a:off x="491600" y="455175"/>
            <a:ext cx="8138400" cy="4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To:  _____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CC:  _____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Subject: Resignation Letter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Dear Sir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accept this mail as a formal notice of resignation from your organisation. As per contract, I give a month’s notice.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appreciate the opportunities I have been given to help me grow. I wish you and the company the best in the future.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confirm my final work schedule and employee benefits.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Kind regards 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68056E-89E2-41E8-B6D3-1A499F58C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6" y="4465344"/>
            <a:ext cx="332509" cy="4276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cology 16x9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ology 16x9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309</Words>
  <Application>Microsoft Office PowerPoint</Application>
  <PresentationFormat>On-screen Show (16:9)</PresentationFormat>
  <Paragraphs>51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Corbel</vt:lpstr>
      <vt:lpstr>Arial</vt:lpstr>
      <vt:lpstr>Ecology 16x9</vt:lpstr>
      <vt:lpstr>Ecology 16x9</vt:lpstr>
      <vt:lpstr>Email Samples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Email Samples</dc:title>
  <cp:lastModifiedBy>KN</cp:lastModifiedBy>
  <cp:revision>2</cp:revision>
  <dcterms:modified xsi:type="dcterms:W3CDTF">2021-03-11T07:38:55Z</dcterms:modified>
</cp:coreProperties>
</file>